
<file path=[Content_Types].xml><?xml version="1.0" encoding="utf-8"?>
<Types xmlns="http://schemas.openxmlformats.org/package/2006/content-types">
  <Default Extension="png" ContentType="image/png"/>
  <Default Extension="tmp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50" r:id="rId1"/>
  </p:sldMasterIdLst>
  <p:notesMasterIdLst>
    <p:notesMasterId r:id="rId51"/>
  </p:notesMasterIdLst>
  <p:handoutMasterIdLst>
    <p:handoutMasterId r:id="rId52"/>
  </p:handoutMasterIdLst>
  <p:sldIdLst>
    <p:sldId id="352" r:id="rId2"/>
    <p:sldId id="605" r:id="rId3"/>
    <p:sldId id="578" r:id="rId4"/>
    <p:sldId id="607" r:id="rId5"/>
    <p:sldId id="608" r:id="rId6"/>
    <p:sldId id="606" r:id="rId7"/>
    <p:sldId id="543" r:id="rId8"/>
    <p:sldId id="501" r:id="rId9"/>
    <p:sldId id="502" r:id="rId10"/>
    <p:sldId id="579" r:id="rId11"/>
    <p:sldId id="580" r:id="rId12"/>
    <p:sldId id="581" r:id="rId13"/>
    <p:sldId id="582" r:id="rId14"/>
    <p:sldId id="583" r:id="rId15"/>
    <p:sldId id="584" r:id="rId16"/>
    <p:sldId id="503" r:id="rId17"/>
    <p:sldId id="505" r:id="rId18"/>
    <p:sldId id="507" r:id="rId19"/>
    <p:sldId id="534" r:id="rId20"/>
    <p:sldId id="509" r:id="rId21"/>
    <p:sldId id="585" r:id="rId22"/>
    <p:sldId id="586" r:id="rId23"/>
    <p:sldId id="510" r:id="rId24"/>
    <p:sldId id="588" r:id="rId25"/>
    <p:sldId id="589" r:id="rId26"/>
    <p:sldId id="590" r:id="rId27"/>
    <p:sldId id="591" r:id="rId28"/>
    <p:sldId id="592" r:id="rId29"/>
    <p:sldId id="593" r:id="rId30"/>
    <p:sldId id="511" r:id="rId31"/>
    <p:sldId id="594" r:id="rId32"/>
    <p:sldId id="595" r:id="rId33"/>
    <p:sldId id="596" r:id="rId34"/>
    <p:sldId id="597" r:id="rId35"/>
    <p:sldId id="598" r:id="rId36"/>
    <p:sldId id="602" r:id="rId37"/>
    <p:sldId id="601" r:id="rId38"/>
    <p:sldId id="546" r:id="rId39"/>
    <p:sldId id="548" r:id="rId40"/>
    <p:sldId id="611" r:id="rId41"/>
    <p:sldId id="550" r:id="rId42"/>
    <p:sldId id="603" r:id="rId43"/>
    <p:sldId id="604" r:id="rId44"/>
    <p:sldId id="609" r:id="rId45"/>
    <p:sldId id="599" r:id="rId46"/>
    <p:sldId id="610" r:id="rId47"/>
    <p:sldId id="600" r:id="rId48"/>
    <p:sldId id="536" r:id="rId49"/>
    <p:sldId id="341" r:id="rId50"/>
  </p:sldIdLst>
  <p:sldSz cx="12192000" cy="6858000"/>
  <p:notesSz cx="6858000" cy="9144000"/>
  <p:custDataLst>
    <p:tags r:id="rId53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2F2"/>
    <a:srgbClr val="FF9409"/>
    <a:srgbClr val="D27800"/>
    <a:srgbClr val="58C9E8"/>
    <a:srgbClr val="529C6B"/>
    <a:srgbClr val="C1E9C1"/>
    <a:srgbClr val="F7F5B4"/>
    <a:srgbClr val="EDB2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718" autoAdjust="0"/>
    <p:restoredTop sz="83493" autoAdjust="0"/>
  </p:normalViewPr>
  <p:slideViewPr>
    <p:cSldViewPr snapToGrid="0">
      <p:cViewPr varScale="1">
        <p:scale>
          <a:sx n="42" d="100"/>
          <a:sy n="42" d="100"/>
        </p:scale>
        <p:origin x="60" y="999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39" d="100"/>
        <a:sy n="139" d="100"/>
      </p:scale>
      <p:origin x="0" y="0"/>
    </p:cViewPr>
  </p:sorterViewPr>
  <p:notesViewPr>
    <p:cSldViewPr snapToGrid="0">
      <p:cViewPr varScale="1">
        <p:scale>
          <a:sx n="78" d="100"/>
          <a:sy n="78" d="100"/>
        </p:scale>
        <p:origin x="2709" y="6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gs" Target="tags/tag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handoutMaster" Target="handoutMasters/handout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244DAC75-396F-4FDB-8BE0-CA33BB1C329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6C4871D-DDEA-447A-97E8-429A495A20E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6B6733-D6EA-4356-9C86-D365C2A991E3}" type="datetimeFigureOut">
              <a:rPr lang="zh-CN" altLang="en-US" smtClean="0"/>
              <a:t>2023/4/23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575BB1E-D22E-4A14-A420-F73EF3734BF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85FB482-C401-4FF0-86AA-695D859653C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850980-7627-48BF-80EE-3F52ECE570F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1192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13BBE5-0BEA-4494-9BEF-C8C2F48C9E2D}" type="datetimeFigureOut">
              <a:rPr lang="zh-CN" altLang="en-US" smtClean="0"/>
              <a:t>2023/4/23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CB8912-F0BA-4AD8-8415-DA1F26BCB09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32529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1914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30415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48260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46816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多几个步骤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71769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72764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59937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98276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593452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难点，想想真值表里面的赋值。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752212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97321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169618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109785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159622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199173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625623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979933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402613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348598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303424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590895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511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dirty="0">
                <a:cs typeface="Times New Roman" panose="02020603050405020304" pitchFamily="18" charset="0"/>
                <a:sym typeface="+mn-lt"/>
              </a:rPr>
              <a:t>¬</a:t>
            </a:r>
            <a:r>
              <a:rPr lang="en-US" altLang="zh-CN" sz="1200" b="1" dirty="0">
                <a:cs typeface="Times New Roman" panose="02020603050405020304" pitchFamily="18" charset="0"/>
                <a:sym typeface="+mn-lt"/>
              </a:rPr>
              <a:t>    ∧  ∨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727685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125318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644121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097611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567242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176587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054733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390379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100704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183328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59429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dirty="0">
                <a:cs typeface="Times New Roman" panose="02020603050405020304" pitchFamily="18" charset="0"/>
                <a:sym typeface="+mn-lt"/>
              </a:rPr>
              <a:t>¬</a:t>
            </a:r>
            <a:r>
              <a:rPr lang="en-US" altLang="zh-CN" sz="1200" b="1" dirty="0">
                <a:cs typeface="Times New Roman" panose="02020603050405020304" pitchFamily="18" charset="0"/>
                <a:sym typeface="+mn-lt"/>
              </a:rPr>
              <a:t>    ∧  ∨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467847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086137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884381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014470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584051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352724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242039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15345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dirty="0">
                <a:cs typeface="Times New Roman" panose="02020603050405020304" pitchFamily="18" charset="0"/>
                <a:sym typeface="+mn-lt"/>
              </a:rPr>
              <a:t>¬</a:t>
            </a:r>
            <a:r>
              <a:rPr lang="en-US" altLang="zh-CN" sz="1200" b="1" dirty="0">
                <a:cs typeface="Times New Roman" panose="02020603050405020304" pitchFamily="18" charset="0"/>
                <a:sym typeface="+mn-lt"/>
              </a:rPr>
              <a:t>    ∧  ∨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59372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61737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84777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50225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52203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E78876C5-8D70-44DA-8771-E5D1B3743097}"/>
              </a:ext>
            </a:extLst>
          </p:cNvPr>
          <p:cNvSpPr/>
          <p:nvPr userDrawn="1"/>
        </p:nvSpPr>
        <p:spPr>
          <a:xfrm>
            <a:off x="-1" y="0"/>
            <a:ext cx="1745109" cy="983077"/>
          </a:xfrm>
          <a:prstGeom prst="rect">
            <a:avLst/>
          </a:prstGeom>
          <a:solidFill>
            <a:srgbClr val="C1E9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DFEB0E43-26D8-4AE9-8451-2D5A79D1668B}"/>
              </a:ext>
            </a:extLst>
          </p:cNvPr>
          <p:cNvSpPr/>
          <p:nvPr userDrawn="1"/>
        </p:nvSpPr>
        <p:spPr>
          <a:xfrm>
            <a:off x="1745109" y="983077"/>
            <a:ext cx="10491329" cy="58749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60203E8C-7E1D-4367-9EA2-2A59F9729AFD}"/>
              </a:ext>
            </a:extLst>
          </p:cNvPr>
          <p:cNvCxnSpPr>
            <a:cxnSpLocks/>
          </p:cNvCxnSpPr>
          <p:nvPr userDrawn="1"/>
        </p:nvCxnSpPr>
        <p:spPr>
          <a:xfrm>
            <a:off x="1745109" y="0"/>
            <a:ext cx="0" cy="685800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95EB5EB5-BB5D-4C73-92AB-80FC04BA49B8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983077"/>
            <a:ext cx="12236438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80FA2359-093B-4830-83DE-F6797D3E94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38416" y="6492875"/>
            <a:ext cx="498022" cy="365125"/>
          </a:xfrm>
          <a:prstGeom prst="rect">
            <a:avLst/>
          </a:prstGeom>
          <a:solidFill>
            <a:srgbClr val="C1E9C1"/>
          </a:solidFill>
        </p:spPr>
        <p:txBody>
          <a:bodyPr/>
          <a:lstStyle>
            <a:lvl1pPr algn="ctr">
              <a:defRPr sz="1400" b="1">
                <a:solidFill>
                  <a:sysClr val="windowText" lastClr="000000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defRPr>
            </a:lvl1pPr>
          </a:lstStyle>
          <a:p>
            <a:fld id="{297B5860-9389-40BC-8CED-DD2AAB23A1E9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92960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500"/>
    </mc:Choice>
    <mc:Fallback xmlns="">
      <p:transition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06400" y="3810000"/>
            <a:ext cx="11379200" cy="609600"/>
          </a:xfrm>
        </p:spPr>
        <p:txBody>
          <a:bodyPr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to edit Master title style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06400" y="4343400"/>
            <a:ext cx="11379200" cy="1752600"/>
          </a:xfrm>
        </p:spPr>
        <p:txBody>
          <a:bodyPr/>
          <a:lstStyle>
            <a:lvl1pPr marL="0" indent="0" algn="ctr">
              <a:buFontTx/>
              <a:buNone/>
              <a:defRPr>
                <a:solidFill>
                  <a:srgbClr val="003366"/>
                </a:solidFill>
              </a:defRPr>
            </a:lvl1pPr>
          </a:lstStyle>
          <a:p>
            <a:r>
              <a:rPr lang="en-US" altLang="zh-CN"/>
              <a:t>Click to edit Master subtitle style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87ABFB34-5A41-467D-AB9A-D56B73556E1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C519B1E4-DFBB-44CB-87E9-AAE25DAC9C5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654A9CE0-6BE8-4E15-8AC6-BE7D497DBF2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5BDC027-A609-4E85-80C3-026232E7E4CA}" type="slidenum">
              <a:rPr lang="zh-CN" altLang="en-US"/>
              <a:pPr>
                <a:defRPr/>
              </a:pPr>
              <a:t>‹#›</a:t>
            </a:fld>
            <a:r>
              <a:rPr lang="en-US" altLang="zh-CN"/>
              <a:t>/50</a:t>
            </a:r>
          </a:p>
        </p:txBody>
      </p:sp>
    </p:spTree>
    <p:extLst>
      <p:ext uri="{BB962C8B-B14F-4D97-AF65-F5344CB8AC3E}">
        <p14:creationId xmlns:p14="http://schemas.microsoft.com/office/powerpoint/2010/main" val="3793951072"/>
      </p:ext>
    </p:extLst>
  </p:cSld>
  <p:clrMapOvr>
    <a:masterClrMapping/>
  </p:clrMapOvr>
  <p:transition>
    <p:dissolv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8C64E1D4-1C6B-48AE-B18C-20ADF17CCD0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72EB39C2-ACCB-4F24-8760-8918DD77ACD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84BBB42A-3DDD-479B-91F1-BB7BBE2ABA7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64555AA-B5BA-45AA-885C-686EBB98F563}" type="slidenum">
              <a:rPr lang="zh-CN" altLang="en-US"/>
              <a:pPr>
                <a:defRPr/>
              </a:pPr>
              <a:t>‹#›</a:t>
            </a:fld>
            <a:r>
              <a:rPr lang="en-US" altLang="zh-CN"/>
              <a:t>/50</a:t>
            </a:r>
          </a:p>
        </p:txBody>
      </p:sp>
    </p:spTree>
    <p:extLst>
      <p:ext uri="{BB962C8B-B14F-4D97-AF65-F5344CB8AC3E}">
        <p14:creationId xmlns:p14="http://schemas.microsoft.com/office/powerpoint/2010/main" val="6211864"/>
      </p:ext>
    </p:extLst>
  </p:cSld>
  <p:clrMapOvr>
    <a:masterClrMapping/>
  </p:clrMapOvr>
  <p:transition>
    <p:dissolv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1600" y="76200"/>
            <a:ext cx="11988800" cy="6096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1320800" y="838200"/>
            <a:ext cx="5232400" cy="57150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6756400" y="838200"/>
            <a:ext cx="5232400" cy="27813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6756400" y="3771900"/>
            <a:ext cx="5232400" cy="27813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906D8030-4E7D-496D-9150-C5FE7C00DAD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A8C91BDA-B32C-4177-8246-D44F5CB4D0B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589D36C4-770B-4646-BC33-6DC4936FA98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6D7466E-D64E-46A3-B65A-BADACD754EC7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15348267"/>
      </p:ext>
    </p:extLst>
  </p:cSld>
  <p:clrMapOvr>
    <a:masterClrMapping/>
  </p:clrMapOvr>
  <p:transition>
    <p:dissolv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>
  <p:cSld name="标题，一项大型内容和两项小型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1600" y="76200"/>
            <a:ext cx="11988800" cy="6096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320800" y="838200"/>
            <a:ext cx="5232400" cy="57150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6756400" y="838200"/>
            <a:ext cx="5232400" cy="27813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6756400" y="3771900"/>
            <a:ext cx="5232400" cy="27813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54748062-3542-4659-BA7F-0AB194E2269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E262F4E2-2302-4805-9761-AEC7FFC6059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77B4440C-A44C-4C2A-8017-14006948124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FDEBC4-100A-4F3F-94CB-20187FA687BB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34878421"/>
      </p:ext>
    </p:extLst>
  </p:cSld>
  <p:clrMapOvr>
    <a:masterClrMapping/>
  </p:clrMapOvr>
  <p:transition>
    <p:dissolv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1600" y="76200"/>
            <a:ext cx="11988800" cy="6096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1320800" y="838200"/>
            <a:ext cx="5232400" cy="57150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756400" y="838200"/>
            <a:ext cx="5232400" cy="57150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F77CC63-969D-4C3A-8ACA-8830C046FB4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5C4F2AC-B8BC-42EE-9691-F81BB69CC88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E80DBED-4F83-4201-B176-5365690D139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3ADB857-10E4-41E0-A4FD-6D373B3C4B63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0498412"/>
      </p:ext>
    </p:extLst>
  </p:cSld>
  <p:clrMapOvr>
    <a:masterClrMapping/>
  </p:clrMapOvr>
  <p:transition>
    <p:dissolv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97786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500"/>
    </mc:Choice>
    <mc:Fallback xmlns=""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486228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500"/>
    </mc:Choice>
    <mc:Fallback xmlns=""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515112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500"/>
    </mc:Choice>
    <mc:Fallback xmlns=""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矩形 3"/>
          <p:cNvSpPr/>
          <p:nvPr userDrawn="1"/>
        </p:nvSpPr>
        <p:spPr>
          <a:xfrm>
            <a:off x="7448928" y="6314594"/>
            <a:ext cx="77513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/>
            <a:r>
              <a:rPr lang="en-US" altLang="zh-CN" sz="100" dirty="0">
                <a:solidFill>
                  <a:srgbClr val="529C6B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srgbClr val="529C6B"/>
                </a:solidFill>
                <a:latin typeface="Calibri"/>
                <a:ea typeface="宋体"/>
              </a:rPr>
              <a:t>模板下载：</a:t>
            </a:r>
            <a:r>
              <a:rPr lang="en-US" altLang="zh-CN" sz="100" dirty="0">
                <a:solidFill>
                  <a:srgbClr val="529C6B"/>
                </a:solidFill>
                <a:latin typeface="Calibri"/>
                <a:ea typeface="宋体"/>
              </a:rPr>
              <a:t>www.1ppt.com/moban/          </a:t>
            </a:r>
            <a:r>
              <a:rPr lang="zh-CN" altLang="en-US" sz="100" dirty="0">
                <a:solidFill>
                  <a:srgbClr val="529C6B"/>
                </a:solidFill>
                <a:latin typeface="Calibri"/>
                <a:ea typeface="宋体"/>
              </a:rPr>
              <a:t>行业</a:t>
            </a:r>
            <a:r>
              <a:rPr lang="en-US" altLang="zh-CN" sz="100" dirty="0">
                <a:solidFill>
                  <a:srgbClr val="529C6B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srgbClr val="529C6B"/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srgbClr val="529C6B"/>
                </a:solidFill>
                <a:latin typeface="Calibri"/>
                <a:ea typeface="宋体"/>
              </a:rPr>
              <a:t>www.1ppt.com/hangye/ </a:t>
            </a:r>
          </a:p>
          <a:p>
            <a:pPr defTabSz="914400"/>
            <a:r>
              <a:rPr lang="zh-CN" altLang="en-US" sz="100" dirty="0">
                <a:solidFill>
                  <a:srgbClr val="529C6B"/>
                </a:solidFill>
                <a:latin typeface="Calibri"/>
                <a:ea typeface="宋体"/>
              </a:rPr>
              <a:t>节日</a:t>
            </a:r>
            <a:r>
              <a:rPr lang="en-US" altLang="zh-CN" sz="100" dirty="0">
                <a:solidFill>
                  <a:srgbClr val="529C6B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srgbClr val="529C6B"/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srgbClr val="529C6B"/>
                </a:solidFill>
                <a:latin typeface="Calibri"/>
                <a:ea typeface="宋体"/>
              </a:rPr>
              <a:t>www.1ppt.com/jieri/          PPT</a:t>
            </a:r>
            <a:r>
              <a:rPr lang="zh-CN" altLang="en-US" sz="100" dirty="0">
                <a:solidFill>
                  <a:srgbClr val="529C6B"/>
                </a:solidFill>
                <a:latin typeface="Calibri"/>
                <a:ea typeface="宋体"/>
              </a:rPr>
              <a:t>素材：</a:t>
            </a:r>
            <a:r>
              <a:rPr lang="en-US" altLang="zh-CN" sz="100" dirty="0">
                <a:solidFill>
                  <a:srgbClr val="529C6B"/>
                </a:solidFill>
                <a:latin typeface="Calibri"/>
                <a:ea typeface="宋体"/>
              </a:rPr>
              <a:t>www.1ppt.com/sucai/</a:t>
            </a:r>
          </a:p>
          <a:p>
            <a:pPr defTabSz="914400"/>
            <a:r>
              <a:rPr lang="en-US" altLang="zh-CN" sz="100" dirty="0">
                <a:solidFill>
                  <a:srgbClr val="529C6B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srgbClr val="529C6B"/>
                </a:solidFill>
                <a:latin typeface="Calibri"/>
                <a:ea typeface="宋体"/>
              </a:rPr>
              <a:t>背景图片：</a:t>
            </a:r>
            <a:r>
              <a:rPr lang="en-US" altLang="zh-CN" sz="100" dirty="0">
                <a:solidFill>
                  <a:srgbClr val="529C6B"/>
                </a:solidFill>
                <a:latin typeface="Calibri"/>
                <a:ea typeface="宋体"/>
              </a:rPr>
              <a:t>www.1ppt.com/beijing/        PPT</a:t>
            </a:r>
            <a:r>
              <a:rPr lang="zh-CN" altLang="en-US" sz="100" dirty="0">
                <a:solidFill>
                  <a:srgbClr val="529C6B"/>
                </a:solidFill>
                <a:latin typeface="Calibri"/>
                <a:ea typeface="宋体"/>
              </a:rPr>
              <a:t>图表：</a:t>
            </a:r>
            <a:r>
              <a:rPr lang="en-US" altLang="zh-CN" sz="100" dirty="0">
                <a:solidFill>
                  <a:srgbClr val="529C6B"/>
                </a:solidFill>
                <a:latin typeface="Calibri"/>
                <a:ea typeface="宋体"/>
              </a:rPr>
              <a:t>www.1ppt.com/tubiao/      </a:t>
            </a:r>
          </a:p>
          <a:p>
            <a:pPr defTabSz="914400"/>
            <a:r>
              <a:rPr lang="zh-CN" altLang="en-US" sz="100" dirty="0">
                <a:solidFill>
                  <a:srgbClr val="529C6B"/>
                </a:solidFill>
                <a:latin typeface="Calibri"/>
                <a:ea typeface="宋体"/>
              </a:rPr>
              <a:t>精美</a:t>
            </a:r>
            <a:r>
              <a:rPr lang="en-US" altLang="zh-CN" sz="100" dirty="0">
                <a:solidFill>
                  <a:srgbClr val="529C6B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srgbClr val="529C6B"/>
                </a:solidFill>
                <a:latin typeface="Calibri"/>
                <a:ea typeface="宋体"/>
              </a:rPr>
              <a:t>下载：</a:t>
            </a:r>
            <a:r>
              <a:rPr lang="en-US" altLang="zh-CN" sz="100" dirty="0">
                <a:solidFill>
                  <a:srgbClr val="529C6B"/>
                </a:solidFill>
                <a:latin typeface="Calibri"/>
                <a:ea typeface="宋体"/>
              </a:rPr>
              <a:t>www.1ppt.com/xiazai/         PPT</a:t>
            </a:r>
            <a:r>
              <a:rPr lang="zh-CN" altLang="en-US" sz="100" dirty="0">
                <a:solidFill>
                  <a:srgbClr val="529C6B"/>
                </a:solidFill>
                <a:latin typeface="Calibri"/>
                <a:ea typeface="宋体"/>
              </a:rPr>
              <a:t>教程： </a:t>
            </a:r>
            <a:r>
              <a:rPr lang="en-US" altLang="zh-CN" sz="100" dirty="0">
                <a:solidFill>
                  <a:srgbClr val="529C6B"/>
                </a:solidFill>
                <a:latin typeface="Calibri"/>
                <a:ea typeface="宋体"/>
              </a:rPr>
              <a:t>www.1ppt.com/powerpoint/      </a:t>
            </a:r>
          </a:p>
          <a:p>
            <a:pPr defTabSz="914400"/>
            <a:r>
              <a:rPr lang="en-US" altLang="zh-CN" sz="100" dirty="0">
                <a:solidFill>
                  <a:srgbClr val="529C6B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srgbClr val="529C6B"/>
                </a:solidFill>
                <a:latin typeface="Calibri"/>
                <a:ea typeface="宋体"/>
              </a:rPr>
              <a:t>课件：</a:t>
            </a:r>
            <a:r>
              <a:rPr lang="en-US" altLang="zh-CN" sz="100" dirty="0">
                <a:solidFill>
                  <a:srgbClr val="529C6B"/>
                </a:solidFill>
                <a:latin typeface="Calibri"/>
                <a:ea typeface="宋体"/>
              </a:rPr>
              <a:t>www.1ppt.com/kejian/             </a:t>
            </a:r>
            <a:r>
              <a:rPr lang="zh-CN" altLang="en-US" sz="100" dirty="0">
                <a:solidFill>
                  <a:srgbClr val="529C6B"/>
                </a:solidFill>
                <a:latin typeface="Calibri"/>
                <a:ea typeface="宋体"/>
              </a:rPr>
              <a:t>字体下载：</a:t>
            </a:r>
            <a:r>
              <a:rPr lang="en-US" altLang="zh-CN" sz="100" dirty="0">
                <a:solidFill>
                  <a:srgbClr val="529C6B"/>
                </a:solidFill>
                <a:latin typeface="Calibri"/>
                <a:ea typeface="宋体"/>
              </a:rPr>
              <a:t>www.1ppt.com/ziti/</a:t>
            </a:r>
          </a:p>
          <a:p>
            <a:pPr defTabSz="914400"/>
            <a:r>
              <a:rPr lang="zh-CN" altLang="en-US" sz="100" dirty="0">
                <a:solidFill>
                  <a:srgbClr val="529C6B"/>
                </a:solidFill>
                <a:latin typeface="Calibri"/>
                <a:ea typeface="宋体"/>
              </a:rPr>
              <a:t>工作总结</a:t>
            </a:r>
            <a:r>
              <a:rPr lang="en-US" altLang="zh-CN" sz="100" dirty="0">
                <a:solidFill>
                  <a:srgbClr val="529C6B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srgbClr val="529C6B"/>
                </a:solidFill>
                <a:latin typeface="Calibri"/>
                <a:ea typeface="宋体"/>
              </a:rPr>
              <a:t>：</a:t>
            </a:r>
            <a:r>
              <a:rPr lang="en-US" altLang="zh-CN" sz="100" dirty="0">
                <a:solidFill>
                  <a:srgbClr val="529C6B"/>
                </a:solidFill>
                <a:latin typeface="Calibri"/>
                <a:ea typeface="宋体"/>
              </a:rPr>
              <a:t>www.1ppt.com/xiazai/zongjie/ </a:t>
            </a:r>
            <a:r>
              <a:rPr lang="zh-CN" altLang="en-US" sz="100" dirty="0">
                <a:solidFill>
                  <a:srgbClr val="529C6B"/>
                </a:solidFill>
                <a:latin typeface="Calibri"/>
                <a:ea typeface="宋体"/>
              </a:rPr>
              <a:t>工作计划：</a:t>
            </a:r>
            <a:r>
              <a:rPr lang="en-US" altLang="zh-CN" sz="100" dirty="0">
                <a:solidFill>
                  <a:srgbClr val="529C6B"/>
                </a:solidFill>
                <a:latin typeface="Calibri"/>
                <a:ea typeface="宋体"/>
              </a:rPr>
              <a:t>www.1ppt.com/xiazai/jihua/</a:t>
            </a:r>
          </a:p>
          <a:p>
            <a:pPr defTabSz="914400"/>
            <a:r>
              <a:rPr lang="zh-CN" altLang="en-US" sz="100" dirty="0">
                <a:solidFill>
                  <a:srgbClr val="529C6B"/>
                </a:solidFill>
                <a:latin typeface="Calibri"/>
                <a:ea typeface="宋体"/>
              </a:rPr>
              <a:t>商务</a:t>
            </a:r>
            <a:r>
              <a:rPr lang="en-US" altLang="zh-CN" sz="100" dirty="0">
                <a:solidFill>
                  <a:srgbClr val="529C6B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srgbClr val="529C6B"/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srgbClr val="529C6B"/>
                </a:solidFill>
                <a:latin typeface="Calibri"/>
                <a:ea typeface="宋体"/>
              </a:rPr>
              <a:t>www.1ppt.com/moban/shangwu/  </a:t>
            </a:r>
            <a:r>
              <a:rPr lang="zh-CN" altLang="en-US" sz="100" dirty="0">
                <a:solidFill>
                  <a:srgbClr val="529C6B"/>
                </a:solidFill>
                <a:latin typeface="Calibri"/>
                <a:ea typeface="宋体"/>
              </a:rPr>
              <a:t>个人简历</a:t>
            </a:r>
            <a:r>
              <a:rPr lang="en-US" altLang="zh-CN" sz="100" dirty="0">
                <a:solidFill>
                  <a:srgbClr val="529C6B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srgbClr val="529C6B"/>
                </a:solidFill>
                <a:latin typeface="Calibri"/>
                <a:ea typeface="宋体"/>
              </a:rPr>
              <a:t>：</a:t>
            </a:r>
            <a:r>
              <a:rPr lang="en-US" altLang="zh-CN" sz="100" dirty="0">
                <a:solidFill>
                  <a:srgbClr val="529C6B"/>
                </a:solidFill>
                <a:latin typeface="Calibri"/>
                <a:ea typeface="宋体"/>
              </a:rPr>
              <a:t>www.1ppt.com/xiazai/jianli/  </a:t>
            </a:r>
          </a:p>
          <a:p>
            <a:pPr defTabSz="914400"/>
            <a:r>
              <a:rPr lang="zh-CN" altLang="en-US" sz="100" dirty="0">
                <a:solidFill>
                  <a:srgbClr val="529C6B"/>
                </a:solidFill>
                <a:latin typeface="Calibri"/>
                <a:ea typeface="宋体"/>
              </a:rPr>
              <a:t>毕业答辩</a:t>
            </a:r>
            <a:r>
              <a:rPr lang="en-US" altLang="zh-CN" sz="100" dirty="0">
                <a:solidFill>
                  <a:srgbClr val="529C6B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srgbClr val="529C6B"/>
                </a:solidFill>
                <a:latin typeface="Calibri"/>
                <a:ea typeface="宋体"/>
              </a:rPr>
              <a:t>：</a:t>
            </a:r>
            <a:r>
              <a:rPr lang="en-US" altLang="zh-CN" sz="100" dirty="0">
                <a:solidFill>
                  <a:srgbClr val="529C6B"/>
                </a:solidFill>
                <a:latin typeface="Calibri"/>
                <a:ea typeface="宋体"/>
              </a:rPr>
              <a:t>www.1ppt.com/xiazai/dabian/  </a:t>
            </a:r>
            <a:r>
              <a:rPr lang="zh-CN" altLang="en-US" sz="100" dirty="0">
                <a:solidFill>
                  <a:srgbClr val="529C6B"/>
                </a:solidFill>
                <a:latin typeface="Calibri"/>
                <a:ea typeface="宋体"/>
              </a:rPr>
              <a:t>工作汇报</a:t>
            </a:r>
            <a:r>
              <a:rPr lang="en-US" altLang="zh-CN" sz="100" dirty="0">
                <a:solidFill>
                  <a:srgbClr val="529C6B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srgbClr val="529C6B"/>
                </a:solidFill>
                <a:latin typeface="Calibri"/>
                <a:ea typeface="宋体"/>
              </a:rPr>
              <a:t>：</a:t>
            </a:r>
            <a:r>
              <a:rPr lang="en-US" altLang="zh-CN" sz="100" dirty="0">
                <a:solidFill>
                  <a:srgbClr val="529C6B"/>
                </a:solidFill>
                <a:latin typeface="Calibri"/>
                <a:ea typeface="宋体"/>
              </a:rPr>
              <a:t>www.1ppt.com/xiazai/huibao/    </a:t>
            </a:r>
          </a:p>
          <a:p>
            <a:pPr defTabSz="914400"/>
            <a:r>
              <a:rPr lang="en-US" altLang="zh-CN" sz="100" dirty="0">
                <a:solidFill>
                  <a:srgbClr val="529C6B"/>
                </a:solidFill>
                <a:latin typeface="Calibri"/>
                <a:ea typeface="宋体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46616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500"/>
    </mc:Choice>
    <mc:Fallback xmlns=""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944389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500"/>
    </mc:Choice>
    <mc:Fallback xmlns=""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402379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500"/>
    </mc:Choice>
    <mc:Fallback xmlns="">
      <p:transition spd="slow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872490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500"/>
    </mc:Choice>
    <mc:Fallback xmlns=""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048711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500"/>
    </mc:Choice>
    <mc:Fallback xmlns=""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E4465FC-705D-4684-BD1E-274284C7CAC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5000" b="5000"/>
          <a:stretch/>
        </p:blipFill>
        <p:spPr>
          <a:xfrm>
            <a:off x="-2" y="0"/>
            <a:ext cx="121920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0638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4" r:id="rId2"/>
    <p:sldLayoutId id="2147483655" r:id="rId3"/>
    <p:sldLayoutId id="2147483656" r:id="rId4"/>
    <p:sldLayoutId id="2147483657" r:id="rId5"/>
    <p:sldLayoutId id="2147483658" r:id="rId6"/>
    <p:sldLayoutId id="2147483659" r:id="rId7"/>
    <p:sldLayoutId id="2147483660" r:id="rId8"/>
    <p:sldLayoutId id="2147483661" r:id="rId9"/>
    <p:sldLayoutId id="2147483662" r:id="rId10"/>
    <p:sldLayoutId id="2147483663" r:id="rId11"/>
    <p:sldLayoutId id="2147483664" r:id="rId12"/>
    <p:sldLayoutId id="2147483665" r:id="rId13"/>
    <p:sldLayoutId id="2147483666" r:id="rId14"/>
  </p:sldLayoutIdLst>
  <mc:AlternateContent xmlns:mc="http://schemas.openxmlformats.org/markup-compatibility/2006" xmlns:p14="http://schemas.microsoft.com/office/powerpoint/2010/main">
    <mc:Choice Requires="p14">
      <p:transition spd="slow" p14:dur="10500"/>
    </mc:Choice>
    <mc:Fallback xmlns="">
      <p:transition spd="slow"/>
    </mc:Fallback>
  </mc:AlternateConten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wmf"/><Relationship Id="rId4" Type="http://schemas.openxmlformats.org/officeDocument/2006/relationships/image" Target="../media/image4.wm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w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wm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wm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wmf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wmf"/><Relationship Id="rId4" Type="http://schemas.openxmlformats.org/officeDocument/2006/relationships/image" Target="../media/image2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wmf"/><Relationship Id="rId4" Type="http://schemas.openxmlformats.org/officeDocument/2006/relationships/image" Target="../media/image13.w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tags" Target="../tags/tag9.xml"/><Relationship Id="rId13" Type="http://schemas.openxmlformats.org/officeDocument/2006/relationships/tags" Target="../tags/tag14.xml"/><Relationship Id="rId18" Type="http://schemas.openxmlformats.org/officeDocument/2006/relationships/slideLayout" Target="../slideLayouts/slideLayout1.xml"/><Relationship Id="rId3" Type="http://schemas.openxmlformats.org/officeDocument/2006/relationships/tags" Target="../tags/tag4.xml"/><Relationship Id="rId7" Type="http://schemas.openxmlformats.org/officeDocument/2006/relationships/tags" Target="../tags/tag8.xml"/><Relationship Id="rId12" Type="http://schemas.openxmlformats.org/officeDocument/2006/relationships/tags" Target="../tags/tag13.xml"/><Relationship Id="rId17" Type="http://schemas.openxmlformats.org/officeDocument/2006/relationships/tags" Target="../tags/tag18.xml"/><Relationship Id="rId2" Type="http://schemas.openxmlformats.org/officeDocument/2006/relationships/tags" Target="../tags/tag3.xml"/><Relationship Id="rId16" Type="http://schemas.openxmlformats.org/officeDocument/2006/relationships/tags" Target="../tags/tag17.xml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tags" Target="../tags/tag12.xml"/><Relationship Id="rId5" Type="http://schemas.openxmlformats.org/officeDocument/2006/relationships/tags" Target="../tags/tag6.xml"/><Relationship Id="rId15" Type="http://schemas.openxmlformats.org/officeDocument/2006/relationships/tags" Target="../tags/tag16.xml"/><Relationship Id="rId10" Type="http://schemas.openxmlformats.org/officeDocument/2006/relationships/tags" Target="../tags/tag11.xml"/><Relationship Id="rId19" Type="http://schemas.openxmlformats.org/officeDocument/2006/relationships/image" Target="../media/image15.tmp"/><Relationship Id="rId4" Type="http://schemas.openxmlformats.org/officeDocument/2006/relationships/tags" Target="../tags/tag5.xml"/><Relationship Id="rId9" Type="http://schemas.openxmlformats.org/officeDocument/2006/relationships/tags" Target="../tags/tag10.xml"/><Relationship Id="rId14" Type="http://schemas.openxmlformats.org/officeDocument/2006/relationships/tags" Target="../tags/tag1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6.wmf"/><Relationship Id="rId4" Type="http://schemas.openxmlformats.org/officeDocument/2006/relationships/oleObject" Target="../embeddings/oleObject1.bin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97797DE-7568-454D-9880-D53156F8EC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6822">
            <a:off x="2512756" y="-418718"/>
            <a:ext cx="7357502" cy="6737367"/>
          </a:xfrm>
          <a:prstGeom prst="rect">
            <a:avLst/>
          </a:prstGeom>
        </p:spPr>
      </p:pic>
      <p:grpSp>
        <p:nvGrpSpPr>
          <p:cNvPr id="4" name="Group 44">
            <a:extLst>
              <a:ext uri="{FF2B5EF4-FFF2-40B4-BE49-F238E27FC236}">
                <a16:creationId xmlns:a16="http://schemas.microsoft.com/office/drawing/2014/main" id="{3CD5A73F-81C9-4328-AC1B-5D8078E0F5D1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332414" y="5414174"/>
            <a:ext cx="1527175" cy="273302"/>
            <a:chOff x="2062" y="3556"/>
            <a:chExt cx="1749" cy="313"/>
          </a:xfrm>
        </p:grpSpPr>
        <p:sp>
          <p:nvSpPr>
            <p:cNvPr id="5" name="Freeform 45">
              <a:extLst>
                <a:ext uri="{FF2B5EF4-FFF2-40B4-BE49-F238E27FC236}">
                  <a16:creationId xmlns:a16="http://schemas.microsoft.com/office/drawing/2014/main" id="{B4209274-CEDA-4CF1-95C3-DAF16154AD7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62" y="3562"/>
              <a:ext cx="252" cy="301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" name="Freeform 46">
              <a:extLst>
                <a:ext uri="{FF2B5EF4-FFF2-40B4-BE49-F238E27FC236}">
                  <a16:creationId xmlns:a16="http://schemas.microsoft.com/office/drawing/2014/main" id="{E7090F7D-6EFE-4388-9C68-8BEE6A2DF62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43" y="3562"/>
              <a:ext cx="251" cy="301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" name="Freeform 47">
              <a:extLst>
                <a:ext uri="{FF2B5EF4-FFF2-40B4-BE49-F238E27FC236}">
                  <a16:creationId xmlns:a16="http://schemas.microsoft.com/office/drawing/2014/main" id="{DF03B5F7-56EA-4275-AAC8-5CDA5425E29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20" y="3570"/>
              <a:ext cx="252" cy="299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" name="Freeform 48">
              <a:extLst>
                <a:ext uri="{FF2B5EF4-FFF2-40B4-BE49-F238E27FC236}">
                  <a16:creationId xmlns:a16="http://schemas.microsoft.com/office/drawing/2014/main" id="{4DAD4D92-E8FE-46ED-BE2E-B6408E7DD2D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98" y="3570"/>
              <a:ext cx="251" cy="299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C1E9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Freeform 49">
              <a:extLst>
                <a:ext uri="{FF2B5EF4-FFF2-40B4-BE49-F238E27FC236}">
                  <a16:creationId xmlns:a16="http://schemas.microsoft.com/office/drawing/2014/main" id="{8FFDF5C7-EFCE-474A-8590-6E835951CBA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59" y="3556"/>
              <a:ext cx="252" cy="299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D53B8655-7C44-44E1-8CA6-0B5A3E216FCF}"/>
              </a:ext>
            </a:extLst>
          </p:cNvPr>
          <p:cNvSpPr txBox="1"/>
          <p:nvPr/>
        </p:nvSpPr>
        <p:spPr>
          <a:xfrm>
            <a:off x="0" y="2542132"/>
            <a:ext cx="12192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9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离散数学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89D842A-2767-4AC4-87B3-DF41DFEFD3B8}"/>
              </a:ext>
            </a:extLst>
          </p:cNvPr>
          <p:cNvSpPr txBox="1"/>
          <p:nvPr/>
        </p:nvSpPr>
        <p:spPr>
          <a:xfrm>
            <a:off x="3490823" y="4125398"/>
            <a:ext cx="5378291" cy="132626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/>
          </a:bodyPr>
          <a:lstStyle/>
          <a:p>
            <a:pPr algn="ctr">
              <a:lnSpc>
                <a:spcPct val="114000"/>
              </a:lnSpc>
            </a:pPr>
            <a:r>
              <a:rPr lang="en-US" altLang="zh-CN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Discrete Mathematics </a:t>
            </a:r>
          </a:p>
          <a:p>
            <a:pPr algn="ctr">
              <a:lnSpc>
                <a:spcPct val="114000"/>
              </a:lnSpc>
            </a:pPr>
            <a:r>
              <a:rPr lang="zh-CN" altLang="en-US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rPr>
              <a:t>钟芳明</a:t>
            </a:r>
            <a:endParaRPr lang="en-US" altLang="zh-CN" sz="3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楷体" panose="02010600040101010101" pitchFamily="2" charset="-122"/>
              <a:ea typeface="华文楷体" panose="02010600040101010101" pitchFamily="2" charset="-122"/>
              <a:cs typeface="+mn-ea"/>
              <a:sym typeface="+mn-lt"/>
            </a:endParaRPr>
          </a:p>
        </p:txBody>
      </p:sp>
      <p:grpSp>
        <p:nvGrpSpPr>
          <p:cNvPr id="12" name="Group 4">
            <a:extLst>
              <a:ext uri="{FF2B5EF4-FFF2-40B4-BE49-F238E27FC236}">
                <a16:creationId xmlns:a16="http://schemas.microsoft.com/office/drawing/2014/main" id="{5DF987BA-4218-4F92-AFC1-84A9768C4319}"/>
              </a:ext>
            </a:extLst>
          </p:cNvPr>
          <p:cNvGrpSpPr>
            <a:grpSpLocks noChangeAspect="1"/>
          </p:cNvGrpSpPr>
          <p:nvPr/>
        </p:nvGrpSpPr>
        <p:grpSpPr bwMode="auto">
          <a:xfrm rot="2136143">
            <a:off x="9694576" y="3873168"/>
            <a:ext cx="1906587" cy="2565400"/>
            <a:chOff x="1260" y="774"/>
            <a:chExt cx="1201" cy="1616"/>
          </a:xfrm>
          <a:solidFill>
            <a:schemeClr val="bg1"/>
          </a:solidFill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9CC12FE4-63B0-4BE2-80AC-C110C1F849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60" y="774"/>
              <a:ext cx="1201" cy="1616"/>
            </a:xfrm>
            <a:custGeom>
              <a:avLst/>
              <a:gdLst>
                <a:gd name="T0" fmla="*/ 426 w 448"/>
                <a:gd name="T1" fmla="*/ 21 h 603"/>
                <a:gd name="T2" fmla="*/ 418 w 448"/>
                <a:gd name="T3" fmla="*/ 16 h 603"/>
                <a:gd name="T4" fmla="*/ 27 w 448"/>
                <a:gd name="T5" fmla="*/ 31 h 603"/>
                <a:gd name="T6" fmla="*/ 23 w 448"/>
                <a:gd name="T7" fmla="*/ 36 h 603"/>
                <a:gd name="T8" fmla="*/ 14 w 448"/>
                <a:gd name="T9" fmla="*/ 71 h 603"/>
                <a:gd name="T10" fmla="*/ 26 w 448"/>
                <a:gd name="T11" fmla="*/ 93 h 603"/>
                <a:gd name="T12" fmla="*/ 14 w 448"/>
                <a:gd name="T13" fmla="*/ 118 h 603"/>
                <a:gd name="T14" fmla="*/ 29 w 448"/>
                <a:gd name="T15" fmla="*/ 139 h 603"/>
                <a:gd name="T16" fmla="*/ 14 w 448"/>
                <a:gd name="T17" fmla="*/ 164 h 603"/>
                <a:gd name="T18" fmla="*/ 32 w 448"/>
                <a:gd name="T19" fmla="*/ 184 h 603"/>
                <a:gd name="T20" fmla="*/ 17 w 448"/>
                <a:gd name="T21" fmla="*/ 211 h 603"/>
                <a:gd name="T22" fmla="*/ 35 w 448"/>
                <a:gd name="T23" fmla="*/ 232 h 603"/>
                <a:gd name="T24" fmla="*/ 26 w 448"/>
                <a:gd name="T25" fmla="*/ 258 h 603"/>
                <a:gd name="T26" fmla="*/ 38 w 448"/>
                <a:gd name="T27" fmla="*/ 284 h 603"/>
                <a:gd name="T28" fmla="*/ 24 w 448"/>
                <a:gd name="T29" fmla="*/ 314 h 603"/>
                <a:gd name="T30" fmla="*/ 41 w 448"/>
                <a:gd name="T31" fmla="*/ 336 h 603"/>
                <a:gd name="T32" fmla="*/ 32 w 448"/>
                <a:gd name="T33" fmla="*/ 361 h 603"/>
                <a:gd name="T34" fmla="*/ 43 w 448"/>
                <a:gd name="T35" fmla="*/ 380 h 603"/>
                <a:gd name="T36" fmla="*/ 28 w 448"/>
                <a:gd name="T37" fmla="*/ 417 h 603"/>
                <a:gd name="T38" fmla="*/ 45 w 448"/>
                <a:gd name="T39" fmla="*/ 439 h 603"/>
                <a:gd name="T40" fmla="*/ 32 w 448"/>
                <a:gd name="T41" fmla="*/ 482 h 603"/>
                <a:gd name="T42" fmla="*/ 45 w 448"/>
                <a:gd name="T43" fmla="*/ 503 h 603"/>
                <a:gd name="T44" fmla="*/ 28 w 448"/>
                <a:gd name="T45" fmla="*/ 535 h 603"/>
                <a:gd name="T46" fmla="*/ 45 w 448"/>
                <a:gd name="T47" fmla="*/ 557 h 603"/>
                <a:gd name="T48" fmla="*/ 55 w 448"/>
                <a:gd name="T49" fmla="*/ 596 h 603"/>
                <a:gd name="T50" fmla="*/ 60 w 448"/>
                <a:gd name="T51" fmla="*/ 557 h 603"/>
                <a:gd name="T52" fmla="*/ 56 w 448"/>
                <a:gd name="T53" fmla="*/ 535 h 603"/>
                <a:gd name="T54" fmla="*/ 71 w 448"/>
                <a:gd name="T55" fmla="*/ 503 h 603"/>
                <a:gd name="T56" fmla="*/ 56 w 448"/>
                <a:gd name="T57" fmla="*/ 482 h 603"/>
                <a:gd name="T58" fmla="*/ 64 w 448"/>
                <a:gd name="T59" fmla="*/ 439 h 603"/>
                <a:gd name="T60" fmla="*/ 55 w 448"/>
                <a:gd name="T61" fmla="*/ 417 h 603"/>
                <a:gd name="T62" fmla="*/ 64 w 448"/>
                <a:gd name="T63" fmla="*/ 381 h 603"/>
                <a:gd name="T64" fmla="*/ 53 w 448"/>
                <a:gd name="T65" fmla="*/ 358 h 603"/>
                <a:gd name="T66" fmla="*/ 54 w 448"/>
                <a:gd name="T67" fmla="*/ 339 h 603"/>
                <a:gd name="T68" fmla="*/ 51 w 448"/>
                <a:gd name="T69" fmla="*/ 316 h 603"/>
                <a:gd name="T70" fmla="*/ 57 w 448"/>
                <a:gd name="T71" fmla="*/ 285 h 603"/>
                <a:gd name="T72" fmla="*/ 48 w 448"/>
                <a:gd name="T73" fmla="*/ 264 h 603"/>
                <a:gd name="T74" fmla="*/ 50 w 448"/>
                <a:gd name="T75" fmla="*/ 235 h 603"/>
                <a:gd name="T76" fmla="*/ 45 w 448"/>
                <a:gd name="T77" fmla="*/ 212 h 603"/>
                <a:gd name="T78" fmla="*/ 57 w 448"/>
                <a:gd name="T79" fmla="*/ 182 h 603"/>
                <a:gd name="T80" fmla="*/ 41 w 448"/>
                <a:gd name="T81" fmla="*/ 162 h 603"/>
                <a:gd name="T82" fmla="*/ 57 w 448"/>
                <a:gd name="T83" fmla="*/ 139 h 603"/>
                <a:gd name="T84" fmla="*/ 39 w 448"/>
                <a:gd name="T85" fmla="*/ 118 h 603"/>
                <a:gd name="T86" fmla="*/ 49 w 448"/>
                <a:gd name="T87" fmla="*/ 93 h 603"/>
                <a:gd name="T88" fmla="*/ 36 w 448"/>
                <a:gd name="T89" fmla="*/ 71 h 603"/>
                <a:gd name="T90" fmla="*/ 220 w 448"/>
                <a:gd name="T91" fmla="*/ 13 h 603"/>
                <a:gd name="T92" fmla="*/ 415 w 448"/>
                <a:gd name="T93" fmla="*/ 348 h 603"/>
                <a:gd name="T94" fmla="*/ 415 w 448"/>
                <a:gd name="T95" fmla="*/ 573 h 603"/>
                <a:gd name="T96" fmla="*/ 427 w 448"/>
                <a:gd name="T97" fmla="*/ 354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48" h="603">
                  <a:moveTo>
                    <a:pt x="427" y="354"/>
                  </a:moveTo>
                  <a:cubicBezTo>
                    <a:pt x="419" y="243"/>
                    <a:pt x="426" y="132"/>
                    <a:pt x="426" y="21"/>
                  </a:cubicBezTo>
                  <a:cubicBezTo>
                    <a:pt x="426" y="17"/>
                    <a:pt x="422" y="16"/>
                    <a:pt x="419" y="17"/>
                  </a:cubicBezTo>
                  <a:cubicBezTo>
                    <a:pt x="419" y="16"/>
                    <a:pt x="419" y="16"/>
                    <a:pt x="418" y="16"/>
                  </a:cubicBezTo>
                  <a:cubicBezTo>
                    <a:pt x="353" y="4"/>
                    <a:pt x="286" y="0"/>
                    <a:pt x="220" y="2"/>
                  </a:cubicBezTo>
                  <a:cubicBezTo>
                    <a:pt x="155" y="3"/>
                    <a:pt x="88" y="9"/>
                    <a:pt x="27" y="31"/>
                  </a:cubicBezTo>
                  <a:cubicBezTo>
                    <a:pt x="26" y="31"/>
                    <a:pt x="26" y="31"/>
                    <a:pt x="26" y="31"/>
                  </a:cubicBezTo>
                  <a:cubicBezTo>
                    <a:pt x="24" y="31"/>
                    <a:pt x="23" y="33"/>
                    <a:pt x="23" y="36"/>
                  </a:cubicBezTo>
                  <a:cubicBezTo>
                    <a:pt x="23" y="48"/>
                    <a:pt x="24" y="59"/>
                    <a:pt x="25" y="71"/>
                  </a:cubicBezTo>
                  <a:cubicBezTo>
                    <a:pt x="14" y="71"/>
                    <a:pt x="14" y="71"/>
                    <a:pt x="14" y="71"/>
                  </a:cubicBezTo>
                  <a:cubicBezTo>
                    <a:pt x="0" y="71"/>
                    <a:pt x="0" y="93"/>
                    <a:pt x="14" y="93"/>
                  </a:cubicBezTo>
                  <a:cubicBezTo>
                    <a:pt x="26" y="93"/>
                    <a:pt x="26" y="93"/>
                    <a:pt x="26" y="93"/>
                  </a:cubicBezTo>
                  <a:cubicBezTo>
                    <a:pt x="27" y="101"/>
                    <a:pt x="27" y="109"/>
                    <a:pt x="28" y="118"/>
                  </a:cubicBezTo>
                  <a:cubicBezTo>
                    <a:pt x="14" y="118"/>
                    <a:pt x="14" y="118"/>
                    <a:pt x="14" y="118"/>
                  </a:cubicBezTo>
                  <a:cubicBezTo>
                    <a:pt x="0" y="118"/>
                    <a:pt x="0" y="139"/>
                    <a:pt x="14" y="139"/>
                  </a:cubicBezTo>
                  <a:cubicBezTo>
                    <a:pt x="29" y="139"/>
                    <a:pt x="29" y="139"/>
                    <a:pt x="29" y="139"/>
                  </a:cubicBezTo>
                  <a:cubicBezTo>
                    <a:pt x="30" y="147"/>
                    <a:pt x="30" y="155"/>
                    <a:pt x="31" y="163"/>
                  </a:cubicBezTo>
                  <a:cubicBezTo>
                    <a:pt x="25" y="163"/>
                    <a:pt x="19" y="164"/>
                    <a:pt x="14" y="164"/>
                  </a:cubicBezTo>
                  <a:cubicBezTo>
                    <a:pt x="0" y="164"/>
                    <a:pt x="0" y="186"/>
                    <a:pt x="14" y="186"/>
                  </a:cubicBezTo>
                  <a:cubicBezTo>
                    <a:pt x="20" y="185"/>
                    <a:pt x="26" y="185"/>
                    <a:pt x="32" y="184"/>
                  </a:cubicBezTo>
                  <a:cubicBezTo>
                    <a:pt x="33" y="193"/>
                    <a:pt x="33" y="202"/>
                    <a:pt x="34" y="211"/>
                  </a:cubicBezTo>
                  <a:cubicBezTo>
                    <a:pt x="28" y="211"/>
                    <a:pt x="23" y="211"/>
                    <a:pt x="17" y="211"/>
                  </a:cubicBezTo>
                  <a:cubicBezTo>
                    <a:pt x="4" y="211"/>
                    <a:pt x="4" y="232"/>
                    <a:pt x="17" y="232"/>
                  </a:cubicBezTo>
                  <a:cubicBezTo>
                    <a:pt x="23" y="232"/>
                    <a:pt x="29" y="232"/>
                    <a:pt x="35" y="232"/>
                  </a:cubicBezTo>
                  <a:cubicBezTo>
                    <a:pt x="36" y="242"/>
                    <a:pt x="36" y="252"/>
                    <a:pt x="37" y="263"/>
                  </a:cubicBezTo>
                  <a:cubicBezTo>
                    <a:pt x="33" y="262"/>
                    <a:pt x="30" y="260"/>
                    <a:pt x="26" y="258"/>
                  </a:cubicBezTo>
                  <a:cubicBezTo>
                    <a:pt x="15" y="251"/>
                    <a:pt x="4" y="270"/>
                    <a:pt x="16" y="277"/>
                  </a:cubicBezTo>
                  <a:cubicBezTo>
                    <a:pt x="23" y="281"/>
                    <a:pt x="30" y="283"/>
                    <a:pt x="38" y="284"/>
                  </a:cubicBezTo>
                  <a:cubicBezTo>
                    <a:pt x="39" y="294"/>
                    <a:pt x="39" y="305"/>
                    <a:pt x="40" y="315"/>
                  </a:cubicBezTo>
                  <a:cubicBezTo>
                    <a:pt x="35" y="314"/>
                    <a:pt x="30" y="314"/>
                    <a:pt x="24" y="314"/>
                  </a:cubicBezTo>
                  <a:cubicBezTo>
                    <a:pt x="11" y="314"/>
                    <a:pt x="11" y="335"/>
                    <a:pt x="24" y="335"/>
                  </a:cubicBezTo>
                  <a:cubicBezTo>
                    <a:pt x="30" y="335"/>
                    <a:pt x="36" y="336"/>
                    <a:pt x="41" y="336"/>
                  </a:cubicBezTo>
                  <a:cubicBezTo>
                    <a:pt x="41" y="344"/>
                    <a:pt x="42" y="351"/>
                    <a:pt x="42" y="359"/>
                  </a:cubicBezTo>
                  <a:cubicBezTo>
                    <a:pt x="39" y="359"/>
                    <a:pt x="36" y="360"/>
                    <a:pt x="32" y="361"/>
                  </a:cubicBezTo>
                  <a:cubicBezTo>
                    <a:pt x="19" y="365"/>
                    <a:pt x="25" y="385"/>
                    <a:pt x="38" y="381"/>
                  </a:cubicBezTo>
                  <a:cubicBezTo>
                    <a:pt x="40" y="381"/>
                    <a:pt x="41" y="381"/>
                    <a:pt x="43" y="380"/>
                  </a:cubicBezTo>
                  <a:cubicBezTo>
                    <a:pt x="43" y="393"/>
                    <a:pt x="44" y="405"/>
                    <a:pt x="44" y="417"/>
                  </a:cubicBezTo>
                  <a:cubicBezTo>
                    <a:pt x="28" y="417"/>
                    <a:pt x="28" y="417"/>
                    <a:pt x="28" y="417"/>
                  </a:cubicBezTo>
                  <a:cubicBezTo>
                    <a:pt x="14" y="417"/>
                    <a:pt x="14" y="439"/>
                    <a:pt x="28" y="439"/>
                  </a:cubicBezTo>
                  <a:cubicBezTo>
                    <a:pt x="45" y="439"/>
                    <a:pt x="45" y="439"/>
                    <a:pt x="45" y="439"/>
                  </a:cubicBezTo>
                  <a:cubicBezTo>
                    <a:pt x="45" y="453"/>
                    <a:pt x="45" y="467"/>
                    <a:pt x="45" y="482"/>
                  </a:cubicBezTo>
                  <a:cubicBezTo>
                    <a:pt x="32" y="482"/>
                    <a:pt x="32" y="482"/>
                    <a:pt x="32" y="482"/>
                  </a:cubicBezTo>
                  <a:cubicBezTo>
                    <a:pt x="18" y="482"/>
                    <a:pt x="18" y="503"/>
                    <a:pt x="32" y="503"/>
                  </a:cubicBezTo>
                  <a:cubicBezTo>
                    <a:pt x="45" y="503"/>
                    <a:pt x="45" y="503"/>
                    <a:pt x="45" y="503"/>
                  </a:cubicBezTo>
                  <a:cubicBezTo>
                    <a:pt x="45" y="514"/>
                    <a:pt x="45" y="524"/>
                    <a:pt x="45" y="535"/>
                  </a:cubicBezTo>
                  <a:cubicBezTo>
                    <a:pt x="28" y="535"/>
                    <a:pt x="28" y="535"/>
                    <a:pt x="28" y="535"/>
                  </a:cubicBezTo>
                  <a:cubicBezTo>
                    <a:pt x="14" y="535"/>
                    <a:pt x="14" y="557"/>
                    <a:pt x="28" y="557"/>
                  </a:cubicBezTo>
                  <a:cubicBezTo>
                    <a:pt x="45" y="557"/>
                    <a:pt x="45" y="557"/>
                    <a:pt x="45" y="557"/>
                  </a:cubicBezTo>
                  <a:cubicBezTo>
                    <a:pt x="45" y="570"/>
                    <a:pt x="45" y="583"/>
                    <a:pt x="44" y="596"/>
                  </a:cubicBezTo>
                  <a:cubicBezTo>
                    <a:pt x="44" y="603"/>
                    <a:pt x="55" y="603"/>
                    <a:pt x="55" y="596"/>
                  </a:cubicBezTo>
                  <a:cubicBezTo>
                    <a:pt x="55" y="583"/>
                    <a:pt x="56" y="570"/>
                    <a:pt x="56" y="557"/>
                  </a:cubicBezTo>
                  <a:cubicBezTo>
                    <a:pt x="60" y="557"/>
                    <a:pt x="60" y="557"/>
                    <a:pt x="60" y="557"/>
                  </a:cubicBezTo>
                  <a:cubicBezTo>
                    <a:pt x="74" y="557"/>
                    <a:pt x="74" y="535"/>
                    <a:pt x="60" y="535"/>
                  </a:cubicBezTo>
                  <a:cubicBezTo>
                    <a:pt x="56" y="535"/>
                    <a:pt x="56" y="535"/>
                    <a:pt x="56" y="535"/>
                  </a:cubicBezTo>
                  <a:cubicBezTo>
                    <a:pt x="56" y="524"/>
                    <a:pt x="56" y="514"/>
                    <a:pt x="56" y="503"/>
                  </a:cubicBezTo>
                  <a:cubicBezTo>
                    <a:pt x="71" y="503"/>
                    <a:pt x="71" y="503"/>
                    <a:pt x="71" y="503"/>
                  </a:cubicBezTo>
                  <a:cubicBezTo>
                    <a:pt x="85" y="503"/>
                    <a:pt x="85" y="482"/>
                    <a:pt x="71" y="482"/>
                  </a:cubicBezTo>
                  <a:cubicBezTo>
                    <a:pt x="56" y="482"/>
                    <a:pt x="56" y="482"/>
                    <a:pt x="56" y="482"/>
                  </a:cubicBezTo>
                  <a:cubicBezTo>
                    <a:pt x="56" y="467"/>
                    <a:pt x="56" y="453"/>
                    <a:pt x="55" y="439"/>
                  </a:cubicBezTo>
                  <a:cubicBezTo>
                    <a:pt x="64" y="439"/>
                    <a:pt x="64" y="439"/>
                    <a:pt x="64" y="439"/>
                  </a:cubicBezTo>
                  <a:cubicBezTo>
                    <a:pt x="78" y="439"/>
                    <a:pt x="78" y="417"/>
                    <a:pt x="64" y="417"/>
                  </a:cubicBezTo>
                  <a:cubicBezTo>
                    <a:pt x="55" y="417"/>
                    <a:pt x="55" y="417"/>
                    <a:pt x="55" y="417"/>
                  </a:cubicBezTo>
                  <a:cubicBezTo>
                    <a:pt x="54" y="405"/>
                    <a:pt x="54" y="392"/>
                    <a:pt x="53" y="379"/>
                  </a:cubicBezTo>
                  <a:cubicBezTo>
                    <a:pt x="57" y="380"/>
                    <a:pt x="61" y="380"/>
                    <a:pt x="64" y="381"/>
                  </a:cubicBezTo>
                  <a:cubicBezTo>
                    <a:pt x="78" y="385"/>
                    <a:pt x="83" y="365"/>
                    <a:pt x="70" y="361"/>
                  </a:cubicBezTo>
                  <a:cubicBezTo>
                    <a:pt x="64" y="359"/>
                    <a:pt x="58" y="358"/>
                    <a:pt x="53" y="358"/>
                  </a:cubicBezTo>
                  <a:cubicBezTo>
                    <a:pt x="52" y="351"/>
                    <a:pt x="52" y="345"/>
                    <a:pt x="52" y="338"/>
                  </a:cubicBezTo>
                  <a:cubicBezTo>
                    <a:pt x="52" y="338"/>
                    <a:pt x="53" y="338"/>
                    <a:pt x="54" y="339"/>
                  </a:cubicBezTo>
                  <a:cubicBezTo>
                    <a:pt x="67" y="343"/>
                    <a:pt x="73" y="322"/>
                    <a:pt x="59" y="318"/>
                  </a:cubicBezTo>
                  <a:cubicBezTo>
                    <a:pt x="57" y="317"/>
                    <a:pt x="54" y="316"/>
                    <a:pt x="51" y="316"/>
                  </a:cubicBezTo>
                  <a:cubicBezTo>
                    <a:pt x="50" y="306"/>
                    <a:pt x="50" y="295"/>
                    <a:pt x="49" y="285"/>
                  </a:cubicBezTo>
                  <a:cubicBezTo>
                    <a:pt x="52" y="285"/>
                    <a:pt x="54" y="285"/>
                    <a:pt x="57" y="285"/>
                  </a:cubicBezTo>
                  <a:cubicBezTo>
                    <a:pt x="70" y="285"/>
                    <a:pt x="70" y="264"/>
                    <a:pt x="57" y="264"/>
                  </a:cubicBezTo>
                  <a:cubicBezTo>
                    <a:pt x="54" y="264"/>
                    <a:pt x="51" y="264"/>
                    <a:pt x="48" y="264"/>
                  </a:cubicBezTo>
                  <a:cubicBezTo>
                    <a:pt x="47" y="254"/>
                    <a:pt x="47" y="244"/>
                    <a:pt x="46" y="234"/>
                  </a:cubicBezTo>
                  <a:cubicBezTo>
                    <a:pt x="47" y="234"/>
                    <a:pt x="49" y="235"/>
                    <a:pt x="50" y="235"/>
                  </a:cubicBezTo>
                  <a:cubicBezTo>
                    <a:pt x="63" y="239"/>
                    <a:pt x="69" y="219"/>
                    <a:pt x="56" y="214"/>
                  </a:cubicBezTo>
                  <a:cubicBezTo>
                    <a:pt x="52" y="213"/>
                    <a:pt x="48" y="213"/>
                    <a:pt x="45" y="212"/>
                  </a:cubicBezTo>
                  <a:cubicBezTo>
                    <a:pt x="44" y="202"/>
                    <a:pt x="43" y="193"/>
                    <a:pt x="43" y="183"/>
                  </a:cubicBezTo>
                  <a:cubicBezTo>
                    <a:pt x="47" y="182"/>
                    <a:pt x="52" y="182"/>
                    <a:pt x="57" y="182"/>
                  </a:cubicBezTo>
                  <a:cubicBezTo>
                    <a:pt x="70" y="182"/>
                    <a:pt x="70" y="160"/>
                    <a:pt x="57" y="161"/>
                  </a:cubicBezTo>
                  <a:cubicBezTo>
                    <a:pt x="51" y="161"/>
                    <a:pt x="46" y="161"/>
                    <a:pt x="41" y="162"/>
                  </a:cubicBezTo>
                  <a:cubicBezTo>
                    <a:pt x="41" y="154"/>
                    <a:pt x="40" y="147"/>
                    <a:pt x="40" y="139"/>
                  </a:cubicBezTo>
                  <a:cubicBezTo>
                    <a:pt x="57" y="139"/>
                    <a:pt x="57" y="139"/>
                    <a:pt x="57" y="139"/>
                  </a:cubicBezTo>
                  <a:cubicBezTo>
                    <a:pt x="70" y="139"/>
                    <a:pt x="70" y="118"/>
                    <a:pt x="57" y="118"/>
                  </a:cubicBezTo>
                  <a:cubicBezTo>
                    <a:pt x="39" y="118"/>
                    <a:pt x="39" y="118"/>
                    <a:pt x="39" y="118"/>
                  </a:cubicBezTo>
                  <a:cubicBezTo>
                    <a:pt x="38" y="109"/>
                    <a:pt x="37" y="101"/>
                    <a:pt x="37" y="93"/>
                  </a:cubicBezTo>
                  <a:cubicBezTo>
                    <a:pt x="49" y="93"/>
                    <a:pt x="49" y="93"/>
                    <a:pt x="49" y="93"/>
                  </a:cubicBezTo>
                  <a:cubicBezTo>
                    <a:pt x="63" y="93"/>
                    <a:pt x="63" y="71"/>
                    <a:pt x="49" y="71"/>
                  </a:cubicBezTo>
                  <a:cubicBezTo>
                    <a:pt x="36" y="71"/>
                    <a:pt x="36" y="71"/>
                    <a:pt x="36" y="71"/>
                  </a:cubicBezTo>
                  <a:cubicBezTo>
                    <a:pt x="35" y="61"/>
                    <a:pt x="34" y="50"/>
                    <a:pt x="34" y="40"/>
                  </a:cubicBezTo>
                  <a:cubicBezTo>
                    <a:pt x="93" y="20"/>
                    <a:pt x="157" y="14"/>
                    <a:pt x="220" y="13"/>
                  </a:cubicBezTo>
                  <a:cubicBezTo>
                    <a:pt x="285" y="11"/>
                    <a:pt x="351" y="14"/>
                    <a:pt x="415" y="27"/>
                  </a:cubicBezTo>
                  <a:cubicBezTo>
                    <a:pt x="415" y="134"/>
                    <a:pt x="409" y="241"/>
                    <a:pt x="415" y="348"/>
                  </a:cubicBezTo>
                  <a:cubicBezTo>
                    <a:pt x="418" y="387"/>
                    <a:pt x="421" y="425"/>
                    <a:pt x="423" y="464"/>
                  </a:cubicBezTo>
                  <a:cubicBezTo>
                    <a:pt x="425" y="500"/>
                    <a:pt x="427" y="539"/>
                    <a:pt x="415" y="573"/>
                  </a:cubicBezTo>
                  <a:cubicBezTo>
                    <a:pt x="413" y="580"/>
                    <a:pt x="423" y="582"/>
                    <a:pt x="426" y="576"/>
                  </a:cubicBezTo>
                  <a:cubicBezTo>
                    <a:pt x="448" y="507"/>
                    <a:pt x="431" y="425"/>
                    <a:pt x="427" y="3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FCA5C412-0004-479A-BA1F-5747F8D993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402" y="2317"/>
              <a:ext cx="976" cy="67"/>
            </a:xfrm>
            <a:custGeom>
              <a:avLst/>
              <a:gdLst>
                <a:gd name="T0" fmla="*/ 357 w 364"/>
                <a:gd name="T1" fmla="*/ 0 h 25"/>
                <a:gd name="T2" fmla="*/ 7 w 364"/>
                <a:gd name="T3" fmla="*/ 14 h 25"/>
                <a:gd name="T4" fmla="*/ 7 w 364"/>
                <a:gd name="T5" fmla="*/ 25 h 25"/>
                <a:gd name="T6" fmla="*/ 357 w 364"/>
                <a:gd name="T7" fmla="*/ 11 h 25"/>
                <a:gd name="T8" fmla="*/ 357 w 364"/>
                <a:gd name="T9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4" h="25">
                  <a:moveTo>
                    <a:pt x="357" y="0"/>
                  </a:moveTo>
                  <a:cubicBezTo>
                    <a:pt x="241" y="11"/>
                    <a:pt x="124" y="14"/>
                    <a:pt x="7" y="14"/>
                  </a:cubicBezTo>
                  <a:cubicBezTo>
                    <a:pt x="0" y="14"/>
                    <a:pt x="0" y="25"/>
                    <a:pt x="7" y="25"/>
                  </a:cubicBezTo>
                  <a:cubicBezTo>
                    <a:pt x="124" y="25"/>
                    <a:pt x="241" y="22"/>
                    <a:pt x="357" y="11"/>
                  </a:cubicBezTo>
                  <a:cubicBezTo>
                    <a:pt x="364" y="10"/>
                    <a:pt x="364" y="0"/>
                    <a:pt x="35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02166D29-A352-4C41-A64B-73E44810C2D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71" y="1867"/>
              <a:ext cx="400" cy="40"/>
            </a:xfrm>
            <a:custGeom>
              <a:avLst/>
              <a:gdLst>
                <a:gd name="T0" fmla="*/ 143 w 149"/>
                <a:gd name="T1" fmla="*/ 0 h 15"/>
                <a:gd name="T2" fmla="*/ 7 w 149"/>
                <a:gd name="T3" fmla="*/ 4 h 15"/>
                <a:gd name="T4" fmla="*/ 7 w 149"/>
                <a:gd name="T5" fmla="*/ 15 h 15"/>
                <a:gd name="T6" fmla="*/ 143 w 149"/>
                <a:gd name="T7" fmla="*/ 11 h 15"/>
                <a:gd name="T8" fmla="*/ 143 w 149"/>
                <a:gd name="T9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15">
                  <a:moveTo>
                    <a:pt x="143" y="0"/>
                  </a:moveTo>
                  <a:cubicBezTo>
                    <a:pt x="97" y="4"/>
                    <a:pt x="52" y="4"/>
                    <a:pt x="7" y="4"/>
                  </a:cubicBezTo>
                  <a:cubicBezTo>
                    <a:pt x="0" y="4"/>
                    <a:pt x="0" y="15"/>
                    <a:pt x="7" y="15"/>
                  </a:cubicBezTo>
                  <a:cubicBezTo>
                    <a:pt x="52" y="15"/>
                    <a:pt x="97" y="14"/>
                    <a:pt x="143" y="11"/>
                  </a:cubicBezTo>
                  <a:cubicBezTo>
                    <a:pt x="149" y="11"/>
                    <a:pt x="149" y="0"/>
                    <a:pt x="1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B82CDD40-9110-49DD-B2C0-D80FFFF1BE33}"/>
                </a:ext>
              </a:extLst>
            </p:cNvPr>
            <p:cNvSpPr>
              <a:spLocks/>
            </p:cNvSpPr>
            <p:nvPr/>
          </p:nvSpPr>
          <p:spPr bwMode="auto">
            <a:xfrm>
              <a:off x="1863" y="1955"/>
              <a:ext cx="429" cy="38"/>
            </a:xfrm>
            <a:custGeom>
              <a:avLst/>
              <a:gdLst>
                <a:gd name="T0" fmla="*/ 153 w 160"/>
                <a:gd name="T1" fmla="*/ 0 h 14"/>
                <a:gd name="T2" fmla="*/ 6 w 160"/>
                <a:gd name="T3" fmla="*/ 3 h 14"/>
                <a:gd name="T4" fmla="*/ 6 w 160"/>
                <a:gd name="T5" fmla="*/ 14 h 14"/>
                <a:gd name="T6" fmla="*/ 153 w 160"/>
                <a:gd name="T7" fmla="*/ 10 h 14"/>
                <a:gd name="T8" fmla="*/ 153 w 160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" h="14">
                  <a:moveTo>
                    <a:pt x="153" y="0"/>
                  </a:moveTo>
                  <a:cubicBezTo>
                    <a:pt x="104" y="0"/>
                    <a:pt x="55" y="3"/>
                    <a:pt x="6" y="3"/>
                  </a:cubicBezTo>
                  <a:cubicBezTo>
                    <a:pt x="0" y="3"/>
                    <a:pt x="0" y="14"/>
                    <a:pt x="6" y="14"/>
                  </a:cubicBezTo>
                  <a:cubicBezTo>
                    <a:pt x="55" y="14"/>
                    <a:pt x="104" y="11"/>
                    <a:pt x="153" y="10"/>
                  </a:cubicBezTo>
                  <a:cubicBezTo>
                    <a:pt x="160" y="10"/>
                    <a:pt x="160" y="0"/>
                    <a:pt x="15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722C6FE7-4FAB-47EF-9CA8-0251C185BA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834" y="2028"/>
              <a:ext cx="448" cy="51"/>
            </a:xfrm>
            <a:custGeom>
              <a:avLst/>
              <a:gdLst>
                <a:gd name="T0" fmla="*/ 160 w 167"/>
                <a:gd name="T1" fmla="*/ 1 h 19"/>
                <a:gd name="T2" fmla="*/ 7 w 167"/>
                <a:gd name="T3" fmla="*/ 5 h 19"/>
                <a:gd name="T4" fmla="*/ 7 w 167"/>
                <a:gd name="T5" fmla="*/ 15 h 19"/>
                <a:gd name="T6" fmla="*/ 160 w 167"/>
                <a:gd name="T7" fmla="*/ 12 h 19"/>
                <a:gd name="T8" fmla="*/ 160 w 167"/>
                <a:gd name="T9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7" h="19">
                  <a:moveTo>
                    <a:pt x="160" y="1"/>
                  </a:moveTo>
                  <a:cubicBezTo>
                    <a:pt x="109" y="8"/>
                    <a:pt x="58" y="8"/>
                    <a:pt x="7" y="5"/>
                  </a:cubicBezTo>
                  <a:cubicBezTo>
                    <a:pt x="0" y="4"/>
                    <a:pt x="0" y="15"/>
                    <a:pt x="7" y="15"/>
                  </a:cubicBezTo>
                  <a:cubicBezTo>
                    <a:pt x="58" y="19"/>
                    <a:pt x="109" y="19"/>
                    <a:pt x="160" y="12"/>
                  </a:cubicBezTo>
                  <a:cubicBezTo>
                    <a:pt x="167" y="11"/>
                    <a:pt x="167" y="0"/>
                    <a:pt x="16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D5FD6A20-B80A-4E6F-836D-E1872B42BF03}"/>
                </a:ext>
              </a:extLst>
            </p:cNvPr>
            <p:cNvSpPr>
              <a:spLocks/>
            </p:cNvSpPr>
            <p:nvPr/>
          </p:nvSpPr>
          <p:spPr bwMode="auto">
            <a:xfrm>
              <a:off x="1863" y="2119"/>
              <a:ext cx="419" cy="45"/>
            </a:xfrm>
            <a:custGeom>
              <a:avLst/>
              <a:gdLst>
                <a:gd name="T0" fmla="*/ 149 w 156"/>
                <a:gd name="T1" fmla="*/ 3 h 17"/>
                <a:gd name="T2" fmla="*/ 6 w 156"/>
                <a:gd name="T3" fmla="*/ 3 h 17"/>
                <a:gd name="T4" fmla="*/ 6 w 156"/>
                <a:gd name="T5" fmla="*/ 14 h 17"/>
                <a:gd name="T6" fmla="*/ 149 w 156"/>
                <a:gd name="T7" fmla="*/ 14 h 17"/>
                <a:gd name="T8" fmla="*/ 149 w 156"/>
                <a:gd name="T9" fmla="*/ 3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6" h="17">
                  <a:moveTo>
                    <a:pt x="149" y="3"/>
                  </a:moveTo>
                  <a:cubicBezTo>
                    <a:pt x="102" y="0"/>
                    <a:pt x="54" y="6"/>
                    <a:pt x="6" y="3"/>
                  </a:cubicBezTo>
                  <a:cubicBezTo>
                    <a:pt x="0" y="2"/>
                    <a:pt x="0" y="13"/>
                    <a:pt x="6" y="14"/>
                  </a:cubicBezTo>
                  <a:cubicBezTo>
                    <a:pt x="54" y="17"/>
                    <a:pt x="102" y="11"/>
                    <a:pt x="149" y="14"/>
                  </a:cubicBezTo>
                  <a:cubicBezTo>
                    <a:pt x="156" y="14"/>
                    <a:pt x="156" y="3"/>
                    <a:pt x="149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2E81AAC7-AEBC-4D51-AB79-EB7C086318F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69" y="2191"/>
              <a:ext cx="426" cy="49"/>
            </a:xfrm>
            <a:custGeom>
              <a:avLst/>
              <a:gdLst>
                <a:gd name="T0" fmla="*/ 149 w 159"/>
                <a:gd name="T1" fmla="*/ 1 h 18"/>
                <a:gd name="T2" fmla="*/ 9 w 159"/>
                <a:gd name="T3" fmla="*/ 1 h 18"/>
                <a:gd name="T4" fmla="*/ 7 w 159"/>
                <a:gd name="T5" fmla="*/ 11 h 18"/>
                <a:gd name="T6" fmla="*/ 152 w 159"/>
                <a:gd name="T7" fmla="*/ 11 h 18"/>
                <a:gd name="T8" fmla="*/ 149 w 159"/>
                <a:gd name="T9" fmla="*/ 1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18">
                  <a:moveTo>
                    <a:pt x="149" y="1"/>
                  </a:moveTo>
                  <a:cubicBezTo>
                    <a:pt x="103" y="8"/>
                    <a:pt x="56" y="8"/>
                    <a:pt x="9" y="1"/>
                  </a:cubicBezTo>
                  <a:cubicBezTo>
                    <a:pt x="3" y="0"/>
                    <a:pt x="0" y="10"/>
                    <a:pt x="7" y="11"/>
                  </a:cubicBezTo>
                  <a:cubicBezTo>
                    <a:pt x="55" y="18"/>
                    <a:pt x="104" y="18"/>
                    <a:pt x="152" y="11"/>
                  </a:cubicBezTo>
                  <a:cubicBezTo>
                    <a:pt x="159" y="10"/>
                    <a:pt x="156" y="0"/>
                    <a:pt x="149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20" name="矩形 19">
            <a:extLst>
              <a:ext uri="{FF2B5EF4-FFF2-40B4-BE49-F238E27FC236}">
                <a16:creationId xmlns:a16="http://schemas.microsoft.com/office/drawing/2014/main" id="{57F53E05-82B8-498E-BC4B-ED4F1B626F4F}"/>
              </a:ext>
            </a:extLst>
          </p:cNvPr>
          <p:cNvSpPr/>
          <p:nvPr/>
        </p:nvSpPr>
        <p:spPr>
          <a:xfrm rot="2136143">
            <a:off x="10196229" y="4364792"/>
            <a:ext cx="1343027" cy="1065741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000" b="1" dirty="0">
                <a:solidFill>
                  <a:schemeClr val="bg1"/>
                </a:solidFill>
                <a:cs typeface="+mn-ea"/>
                <a:sym typeface="+mn-lt"/>
              </a:rPr>
              <a:t>离散数学</a:t>
            </a:r>
            <a:endParaRPr lang="en-US" altLang="zh-CN" sz="2000" b="1" dirty="0">
              <a:solidFill>
                <a:schemeClr val="bg1"/>
              </a:solidFill>
              <a:cs typeface="+mn-ea"/>
              <a:sym typeface="+mn-lt"/>
            </a:endParaRPr>
          </a:p>
          <a:p>
            <a:pPr algn="ctr">
              <a:lnSpc>
                <a:spcPct val="120000"/>
              </a:lnSpc>
            </a:pPr>
            <a:r>
              <a:rPr lang="en-US" altLang="zh-CN" sz="2000" b="1" dirty="0">
                <a:solidFill>
                  <a:schemeClr val="bg1"/>
                </a:solidFill>
                <a:cs typeface="+mn-ea"/>
                <a:sym typeface="+mn-lt"/>
              </a:rPr>
              <a:t>Discrete </a:t>
            </a:r>
            <a:r>
              <a:rPr lang="en-US" altLang="zh-CN" sz="1400" b="1" dirty="0">
                <a:solidFill>
                  <a:schemeClr val="bg1"/>
                </a:solidFill>
                <a:cs typeface="+mn-ea"/>
                <a:sym typeface="+mn-lt"/>
              </a:rPr>
              <a:t>Mathematics </a:t>
            </a:r>
            <a:endParaRPr lang="en-US" altLang="zh-CN" sz="20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92421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7AB04984-62E7-40B9-81E6-519703271EBE}"/>
              </a:ext>
            </a:extLst>
          </p:cNvPr>
          <p:cNvSpPr/>
          <p:nvPr/>
        </p:nvSpPr>
        <p:spPr>
          <a:xfrm>
            <a:off x="2055573" y="1273854"/>
            <a:ext cx="9905999" cy="1217098"/>
          </a:xfrm>
          <a:prstGeom prst="roundRect">
            <a:avLst>
              <a:gd name="adj" fmla="val 6336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zh-CN" sz="2600" b="1" dirty="0">
                <a:solidFill>
                  <a:srgbClr val="7030A0"/>
                </a:solidFill>
                <a:cs typeface="Times New Roman" panose="02020603050405020304" pitchFamily="18" charset="0"/>
              </a:rPr>
              <a:t>Theorem 2 </a:t>
            </a:r>
            <a:r>
              <a:rPr lang="zh-CN" altLang="en-US" sz="2600" b="1" dirty="0">
                <a:solidFill>
                  <a:srgbClr val="7030A0"/>
                </a:solidFill>
                <a:cs typeface="Times New Roman" panose="02020603050405020304" pitchFamily="18" charset="0"/>
              </a:rPr>
              <a:t>：</a:t>
            </a:r>
            <a:r>
              <a:rPr lang="en-US" altLang="zh-CN" sz="2400" dirty="0">
                <a:solidFill>
                  <a:schemeClr val="tx1"/>
                </a:solidFill>
              </a:rPr>
              <a:t>If </a:t>
            </a:r>
            <a:r>
              <a:rPr lang="en-US" altLang="zh-CN" sz="2400" b="1" i="1" dirty="0">
                <a:solidFill>
                  <a:srgbClr val="FF0000"/>
                </a:solidFill>
              </a:rPr>
              <a:t>A</a:t>
            </a:r>
            <a:r>
              <a:rPr lang="en-US" altLang="zh-CN" sz="2400" b="1" dirty="0">
                <a:solidFill>
                  <a:srgbClr val="FF0000"/>
                </a:solidFill>
                <a:sym typeface="Symbol" panose="05050102010706020507" pitchFamily="18" charset="2"/>
              </a:rPr>
              <a:t></a:t>
            </a:r>
            <a:r>
              <a:rPr lang="en-US" altLang="zh-CN" sz="2400" b="1" i="1" dirty="0">
                <a:solidFill>
                  <a:srgbClr val="FF0000"/>
                </a:solidFill>
              </a:rPr>
              <a:t>B</a:t>
            </a:r>
            <a:r>
              <a:rPr lang="en-US" altLang="zh-CN" sz="2400" dirty="0">
                <a:solidFill>
                  <a:schemeClr val="tx1"/>
                </a:solidFill>
              </a:rPr>
              <a:t>, and </a:t>
            </a:r>
            <a:r>
              <a:rPr lang="en-US" altLang="zh-CN" sz="2400" i="1" dirty="0">
                <a:solidFill>
                  <a:schemeClr val="tx1"/>
                </a:solidFill>
              </a:rPr>
              <a:t>A</a:t>
            </a:r>
            <a:r>
              <a:rPr lang="en-US" altLang="zh-CN" sz="2400" dirty="0">
                <a:solidFill>
                  <a:schemeClr val="tx1"/>
                </a:solidFill>
              </a:rPr>
              <a:t> and </a:t>
            </a:r>
            <a:r>
              <a:rPr lang="en-US" altLang="zh-CN" sz="2400" i="1" dirty="0">
                <a:solidFill>
                  <a:schemeClr val="tx1"/>
                </a:solidFill>
              </a:rPr>
              <a:t>B </a:t>
            </a:r>
            <a:r>
              <a:rPr lang="en-US" altLang="zh-CN" sz="2400" dirty="0">
                <a:solidFill>
                  <a:schemeClr val="tx1"/>
                </a:solidFill>
              </a:rPr>
              <a:t>are formulas are composed of propositional variables  </a:t>
            </a:r>
            <a:r>
              <a:rPr lang="en-US" altLang="zh-CN" sz="2400" i="1" dirty="0">
                <a:solidFill>
                  <a:schemeClr val="tx1"/>
                </a:solidFill>
              </a:rPr>
              <a:t>P</a:t>
            </a:r>
            <a:r>
              <a:rPr lang="en-US" altLang="zh-CN" sz="2400" baseline="-25000" dirty="0">
                <a:solidFill>
                  <a:schemeClr val="tx1"/>
                </a:solidFill>
              </a:rPr>
              <a:t>1</a:t>
            </a:r>
            <a:r>
              <a:rPr lang="zh-CN" altLang="zh-CN" sz="2400" dirty="0">
                <a:solidFill>
                  <a:schemeClr val="tx1"/>
                </a:solidFill>
              </a:rPr>
              <a:t>，</a:t>
            </a:r>
            <a:r>
              <a:rPr lang="en-US" altLang="zh-CN" sz="2400" i="1" dirty="0">
                <a:solidFill>
                  <a:schemeClr val="tx1"/>
                </a:solidFill>
              </a:rPr>
              <a:t>P</a:t>
            </a:r>
            <a:r>
              <a:rPr lang="en-US" altLang="zh-CN" sz="2400" baseline="-25000" dirty="0">
                <a:solidFill>
                  <a:schemeClr val="tx1"/>
                </a:solidFill>
              </a:rPr>
              <a:t>2</a:t>
            </a:r>
            <a:r>
              <a:rPr lang="zh-CN" altLang="zh-CN" sz="2400" dirty="0">
                <a:solidFill>
                  <a:schemeClr val="tx1"/>
                </a:solidFill>
              </a:rPr>
              <a:t>，…，</a:t>
            </a:r>
            <a:r>
              <a:rPr lang="en-US" altLang="zh-CN" sz="2400" i="1" dirty="0" err="1">
                <a:solidFill>
                  <a:schemeClr val="tx1"/>
                </a:solidFill>
              </a:rPr>
              <a:t>P</a:t>
            </a:r>
            <a:r>
              <a:rPr lang="en-US" altLang="zh-CN" sz="2400" i="1" baseline="-25000" dirty="0" err="1">
                <a:solidFill>
                  <a:schemeClr val="tx1"/>
                </a:solidFill>
              </a:rPr>
              <a:t>n</a:t>
            </a:r>
            <a:r>
              <a:rPr lang="en-US" altLang="zh-CN" sz="2400" dirty="0">
                <a:solidFill>
                  <a:schemeClr val="tx1"/>
                </a:solidFill>
              </a:rPr>
              <a:t> and </a:t>
            </a:r>
            <a:r>
              <a:rPr lang="en-US" altLang="zh-CN" sz="2400" dirty="0">
                <a:solidFill>
                  <a:schemeClr val="tx1"/>
                </a:solidFill>
                <a:ea typeface="微软雅黑" panose="020B0503020204020204" pitchFamily="34" charset="-122"/>
              </a:rPr>
              <a:t>connectives  </a:t>
            </a:r>
            <a:r>
              <a:rPr lang="zh-CN" altLang="zh-CN" sz="2400" dirty="0">
                <a:solidFill>
                  <a:schemeClr val="tx1"/>
                </a:solidFill>
              </a:rPr>
              <a:t>∧，∨，</a:t>
            </a:r>
            <a:r>
              <a:rPr lang="en-US" altLang="zh-CN" sz="2400" b="1" dirty="0">
                <a:solidFill>
                  <a:schemeClr val="accent4"/>
                </a:solidFill>
                <a:cs typeface="Times New Roman" panose="02020603050405020304" pitchFamily="18" charset="0"/>
                <a:sym typeface="+mn-lt"/>
              </a:rPr>
              <a:t> ¬ </a:t>
            </a:r>
            <a:r>
              <a:rPr lang="zh-CN" altLang="zh-CN" sz="2400" dirty="0">
                <a:solidFill>
                  <a:schemeClr val="tx1"/>
                </a:solidFill>
              </a:rPr>
              <a:t>，</a:t>
            </a:r>
            <a:r>
              <a:rPr lang="en-US" altLang="zh-CN" sz="2400" dirty="0">
                <a:solidFill>
                  <a:schemeClr val="tx1"/>
                </a:solidFill>
              </a:rPr>
              <a:t>then </a:t>
            </a:r>
            <a:r>
              <a:rPr lang="en-US" altLang="zh-CN" sz="2400" b="1" i="1" dirty="0">
                <a:solidFill>
                  <a:srgbClr val="FF0000"/>
                </a:solidFill>
              </a:rPr>
              <a:t>A</a:t>
            </a:r>
            <a:r>
              <a:rPr lang="en-US" altLang="zh-CN" sz="2400" b="1" baseline="30000" dirty="0">
                <a:solidFill>
                  <a:srgbClr val="FF0000"/>
                </a:solidFill>
              </a:rPr>
              <a:t>*</a:t>
            </a:r>
            <a:r>
              <a:rPr lang="en-US" altLang="zh-CN" sz="2400" b="1" dirty="0">
                <a:solidFill>
                  <a:srgbClr val="FF0000"/>
                </a:solidFill>
                <a:sym typeface="Symbol" panose="05050102010706020507" pitchFamily="18" charset="2"/>
              </a:rPr>
              <a:t></a:t>
            </a:r>
            <a:r>
              <a:rPr lang="en-US" altLang="zh-CN" sz="2400" b="1" i="1" dirty="0">
                <a:solidFill>
                  <a:srgbClr val="FF0000"/>
                </a:solidFill>
              </a:rPr>
              <a:t>B</a:t>
            </a:r>
            <a:r>
              <a:rPr lang="en-US" altLang="zh-CN" sz="2400" b="1" baseline="30000" dirty="0">
                <a:solidFill>
                  <a:srgbClr val="FF0000"/>
                </a:solidFill>
              </a:rPr>
              <a:t>* 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6E169E6A-7EAE-44F6-B0E0-54AEA33A1E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7B5860-9389-40BC-8CED-DD2AAB23A1E9}" type="slidenum">
              <a:rPr lang="zh-CN" altLang="en-US" smtClean="0"/>
              <a:pPr/>
              <a:t>10</a:t>
            </a:fld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2423AEC-297D-4AC6-937F-565891408581}"/>
              </a:ext>
            </a:extLst>
          </p:cNvPr>
          <p:cNvSpPr txBox="1"/>
          <p:nvPr/>
        </p:nvSpPr>
        <p:spPr>
          <a:xfrm>
            <a:off x="1964871" y="78452"/>
            <a:ext cx="9905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Duality theory (</a:t>
            </a:r>
            <a:r>
              <a:rPr lang="zh-CN" alt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对偶原理</a:t>
            </a:r>
            <a:r>
              <a:rPr lang="en-US" altLang="zh-CN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)</a:t>
            </a:r>
            <a:endParaRPr lang="zh-CN" altLang="en-US" sz="4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65459A86-2236-4247-9311-D46EC9F8D18D}"/>
              </a:ext>
            </a:extLst>
          </p:cNvPr>
          <p:cNvGrpSpPr/>
          <p:nvPr/>
        </p:nvGrpSpPr>
        <p:grpSpPr>
          <a:xfrm>
            <a:off x="119973" y="397477"/>
            <a:ext cx="1449151" cy="180724"/>
            <a:chOff x="5392832" y="1016000"/>
            <a:chExt cx="1449150" cy="180724"/>
          </a:xfrm>
        </p:grpSpPr>
        <p:sp>
          <p:nvSpPr>
            <p:cNvPr id="7" name="Freeform 45">
              <a:extLst>
                <a:ext uri="{FF2B5EF4-FFF2-40B4-BE49-F238E27FC236}">
                  <a16:creationId xmlns:a16="http://schemas.microsoft.com/office/drawing/2014/main" id="{79F5C682-BDEF-4D53-B481-CCF2EF60A4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" name="Freeform 46">
              <a:extLst>
                <a:ext uri="{FF2B5EF4-FFF2-40B4-BE49-F238E27FC236}">
                  <a16:creationId xmlns:a16="http://schemas.microsoft.com/office/drawing/2014/main" id="{34E012F1-3888-4574-B83C-160D877B5C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Freeform 47">
              <a:extLst>
                <a:ext uri="{FF2B5EF4-FFF2-40B4-BE49-F238E27FC236}">
                  <a16:creationId xmlns:a16="http://schemas.microsoft.com/office/drawing/2014/main" id="{92C0B701-D754-4A82-AB31-4E35C971D1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Freeform 48">
              <a:extLst>
                <a:ext uri="{FF2B5EF4-FFF2-40B4-BE49-F238E27FC236}">
                  <a16:creationId xmlns:a16="http://schemas.microsoft.com/office/drawing/2014/main" id="{60F2428E-B4AC-403A-9F72-86667F8576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Freeform 49">
              <a:extLst>
                <a:ext uri="{FF2B5EF4-FFF2-40B4-BE49-F238E27FC236}">
                  <a16:creationId xmlns:a16="http://schemas.microsoft.com/office/drawing/2014/main" id="{0C987953-0EFA-465A-B7F9-C0CF22995A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内容占位符 2">
                <a:extLst>
                  <a:ext uri="{FF2B5EF4-FFF2-40B4-BE49-F238E27FC236}">
                    <a16:creationId xmlns:a16="http://schemas.microsoft.com/office/drawing/2014/main" id="{0B1EBE7A-53F8-4029-9A54-EB466EC91AB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106386" y="2724280"/>
                <a:ext cx="9348552" cy="4398931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</a:pPr>
                <a:r>
                  <a:rPr lang="en-US" altLang="zh-CN" sz="2400" b="1" dirty="0">
                    <a:solidFill>
                      <a:srgbClr val="7030A0"/>
                    </a:solidFill>
                  </a:rPr>
                  <a:t>Proof</a:t>
                </a:r>
                <a:r>
                  <a:rPr lang="zh-CN" altLang="zh-CN" sz="2400" b="1" dirty="0"/>
                  <a:t>：</a:t>
                </a:r>
                <a:endParaRPr lang="en-US" altLang="zh-CN" sz="2400" b="1" dirty="0"/>
              </a:p>
              <a:p>
                <a:pPr lvl="1">
                  <a:spcBef>
                    <a:spcPts val="0"/>
                  </a:spcBef>
                </a:pP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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𝑩</m:t>
                    </m:r>
                  </m:oMath>
                </a14:m>
                <a:r>
                  <a:rPr lang="en-US" altLang="zh-CN" dirty="0"/>
                  <a:t> represents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i="1" dirty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zh-CN" altLang="zh-CN" i="1" dirty="0">
                        <a:latin typeface="Cambria Math" panose="02040503050406030204" pitchFamily="18" charset="0"/>
                      </a:rPr>
                      <m:t>…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  <m:r>
                      <a:rPr lang="en-US" altLang="zh-CN" i="1" dirty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⟷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𝑩</m:t>
                    </m:r>
                    <m:d>
                      <m:d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𝑷</m:t>
                            </m:r>
                          </m:e>
                          <m:sub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𝑷</m:t>
                            </m:r>
                          </m:e>
                          <m:sub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CN" altLang="zh-CN" i="1" dirty="0">
                            <a:latin typeface="Cambria Math" panose="02040503050406030204" pitchFamily="18" charset="0"/>
                          </a:rPr>
                          <m:t>…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𝑷</m:t>
                            </m:r>
                          </m:e>
                          <m:sub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𝒏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dirty="0"/>
                  <a:t> is a tautology (</a:t>
                </a:r>
                <a:r>
                  <a:rPr lang="zh-CN" altLang="en-US" dirty="0"/>
                  <a:t>永真式</a:t>
                </a:r>
                <a:r>
                  <a:rPr lang="en-US" altLang="zh-CN" dirty="0"/>
                  <a:t>)</a:t>
                </a:r>
              </a:p>
              <a:p>
                <a:pPr lvl="1">
                  <a:spcBef>
                    <a:spcPts val="0"/>
                  </a:spcBef>
                </a:pPr>
                <a:r>
                  <a:rPr lang="en-US" altLang="zh-CN" dirty="0"/>
                  <a:t>Then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¬</m:t>
                    </m:r>
                    <m:r>
                      <a:rPr lang="en-US" altLang="zh-CN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altLang="zh-CN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US" altLang="zh-CN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US" altLang="zh-CN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zh-CN" altLang="zh-CN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…</m:t>
                    </m:r>
                    <m:r>
                      <a:rPr lang="en-US" altLang="zh-CN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US" altLang="zh-CN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  <m:r>
                      <a:rPr lang="en-US" altLang="zh-CN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⟷</m:t>
                    </m:r>
                    <m:r>
                      <a:rPr lang="en-US" altLang="zh-CN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¬</m:t>
                    </m:r>
                    <m:r>
                      <a:rPr lang="en-US" altLang="zh-CN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𝑩</m:t>
                    </m:r>
                    <m:r>
                      <a:rPr lang="en-US" altLang="zh-CN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US" altLang="zh-CN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US" altLang="zh-CN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zh-CN" altLang="zh-CN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…</m:t>
                    </m:r>
                    <m:r>
                      <a:rPr lang="en-US" altLang="zh-CN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US" altLang="zh-CN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  <m:r>
                      <a:rPr lang="zh-CN" altLang="zh-CN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）</m:t>
                    </m:r>
                  </m:oMath>
                </a14:m>
                <a:r>
                  <a:rPr lang="en-US" altLang="zh-CN" dirty="0"/>
                  <a:t>is also a tautology</a:t>
                </a:r>
              </a:p>
              <a:p>
                <a:pPr lvl="1">
                  <a:spcBef>
                    <a:spcPts val="0"/>
                  </a:spcBef>
                </a:pPr>
                <a:r>
                  <a:rPr lang="en-US" altLang="zh-CN" dirty="0"/>
                  <a:t>according to Theorem 1 </a:t>
                </a:r>
                <a:r>
                  <a:rPr lang="zh-CN" altLang="en-US" dirty="0"/>
                  <a:t>，</a:t>
                </a:r>
                <a:r>
                  <a:rPr lang="en-US" altLang="zh-CN" dirty="0"/>
                  <a:t>following formula is also a tautology</a:t>
                </a:r>
                <a:endParaRPr lang="zh-CN" altLang="en-US" dirty="0"/>
              </a:p>
              <a:p>
                <a:pPr marL="457200" lvl="1" indent="0" algn="ctr">
                  <a:spcBef>
                    <a:spcPts val="0"/>
                  </a:spcBef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sSupPr>
                      <m:e>
                        <m:r>
                          <a:rPr lang="en-US" altLang="zh-CN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𝑨</m:t>
                        </m:r>
                      </m:e>
                      <m:sup>
                        <m:r>
                          <a:rPr lang="en-US" altLang="zh-CN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∗</m:t>
                        </m:r>
                      </m:sup>
                    </m:sSup>
                    <m:r>
                      <a:rPr lang="en-US" altLang="zh-CN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¬</m:t>
                    </m:r>
                    <m:sSub>
                      <m:sSubPr>
                        <m:ctrlPr>
                          <a:rPr lang="en-US" altLang="zh-CN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US" altLang="zh-CN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¬</m:t>
                    </m:r>
                    <m:sSub>
                      <m:sSubPr>
                        <m:ctrlPr>
                          <a:rPr lang="en-US" altLang="zh-CN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US" altLang="zh-CN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zh-CN" altLang="zh-CN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…</m:t>
                    </m:r>
                    <m:r>
                      <a:rPr lang="en-US" altLang="zh-CN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¬</m:t>
                    </m:r>
                    <m:sSub>
                      <m:sSubPr>
                        <m:ctrlPr>
                          <a:rPr lang="en-US" altLang="zh-CN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US" altLang="zh-CN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  <m:r>
                      <a:rPr lang="en-US" altLang="zh-CN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>
                    <a:solidFill>
                      <a:srgbClr val="0070C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⟷</m:t>
                    </m:r>
                    <m:sSup>
                      <m:sSupPr>
                        <m:ctrlPr>
                          <a:rPr lang="en-US" altLang="zh-CN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sSupPr>
                      <m:e>
                        <m:r>
                          <a:rPr lang="en-US" altLang="zh-CN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𝑩</m:t>
                        </m:r>
                      </m:e>
                      <m:sup>
                        <m:r>
                          <a:rPr lang="en-US" altLang="zh-CN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∗</m:t>
                        </m:r>
                      </m:sup>
                    </m:sSup>
                    <m:r>
                      <a:rPr lang="en-US" altLang="zh-CN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¬</m:t>
                    </m:r>
                    <m:sSub>
                      <m:sSubPr>
                        <m:ctrlPr>
                          <a:rPr lang="en-US" altLang="zh-CN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US" altLang="zh-CN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¬</m:t>
                    </m:r>
                    <m:sSub>
                      <m:sSubPr>
                        <m:ctrlPr>
                          <a:rPr lang="en-US" altLang="zh-CN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US" altLang="zh-CN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zh-CN" altLang="zh-CN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…</m:t>
                    </m:r>
                    <m:r>
                      <a:rPr lang="en-US" altLang="zh-CN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¬</m:t>
                    </m:r>
                    <m:sSub>
                      <m:sSubPr>
                        <m:ctrlPr>
                          <a:rPr lang="en-US" altLang="zh-CN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US" altLang="zh-CN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  <m:r>
                      <a:rPr lang="en-US" altLang="zh-CN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>
                    <a:solidFill>
                      <a:srgbClr val="7030A0"/>
                    </a:solidFill>
                    <a:ea typeface="Cambria Math" panose="02040503050406030204" pitchFamily="18" charset="0"/>
                  </a:rPr>
                  <a:t> </a:t>
                </a:r>
                <a:endParaRPr lang="zh-CN" altLang="en-US" dirty="0">
                  <a:solidFill>
                    <a:srgbClr val="7030A0"/>
                  </a:solidFill>
                </a:endParaRPr>
              </a:p>
              <a:p>
                <a:pPr lvl="1">
                  <a:spcBef>
                    <a:spcPts val="0"/>
                  </a:spcBef>
                </a:pPr>
                <a:r>
                  <a:rPr lang="en-US" altLang="zh-CN" dirty="0"/>
                  <a:t>according to 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substitution rule</a:t>
                </a:r>
                <a:r>
                  <a:rPr lang="zh-CN" altLang="en-US" dirty="0"/>
                  <a:t>（代入规则），</a:t>
                </a:r>
                <a:r>
                  <a:rPr lang="en-US" altLang="zh-CN" dirty="0"/>
                  <a:t>when</a:t>
                </a:r>
                <a:r>
                  <a:rPr lang="en-US" altLang="zh-CN" dirty="0">
                    <a:solidFill>
                      <a:srgbClr val="00206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US" altLang="zh-CN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altLang="zh-CN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dirty="0"/>
                  <a:t>is substituted by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¬</m:t>
                    </m:r>
                    <m:sSub>
                      <m:sSubPr>
                        <m:ctrlPr>
                          <a:rPr lang="en-US" altLang="zh-CN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US" altLang="zh-CN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altLang="zh-CN" i="1" baseline="-25000" dirty="0">
                    <a:solidFill>
                      <a:srgbClr val="00206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𝒊</m:t>
                    </m:r>
                    <m:r>
                      <a:rPr lang="en-US" altLang="zh-CN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altLang="zh-CN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altLang="zh-CN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r>
                      <a:rPr lang="en-US" altLang="zh-CN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altLang="zh-CN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zh-CN" altLang="en-US" dirty="0"/>
                  <a:t>，</a:t>
                </a:r>
                <a:r>
                  <a:rPr lang="en-US" altLang="zh-CN" dirty="0"/>
                  <a:t>we can  get a tautology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sSupPr>
                      <m:e>
                        <m:r>
                          <a:rPr lang="en-US" altLang="zh-CN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𝑨</m:t>
                        </m:r>
                      </m:e>
                      <m:sup>
                        <m:r>
                          <a:rPr lang="en-US" altLang="zh-CN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∗</m:t>
                        </m:r>
                      </m:sup>
                    </m:sSup>
                    <m:r>
                      <a:rPr lang="en-US" altLang="zh-CN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US" altLang="zh-CN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US" altLang="zh-CN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zh-CN" altLang="zh-CN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…</m:t>
                    </m:r>
                    <m:r>
                      <a:rPr lang="en-US" altLang="zh-CN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US" altLang="zh-CN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  <m:r>
                      <a:rPr lang="en-US" altLang="zh-CN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>
                    <a:solidFill>
                      <a:srgbClr val="0070C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⟷</m:t>
                    </m:r>
                    <m:sSup>
                      <m:sSupPr>
                        <m:ctrlPr>
                          <a:rPr lang="en-US" altLang="zh-CN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sSupPr>
                      <m:e>
                        <m:r>
                          <a:rPr lang="en-US" altLang="zh-CN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𝑩</m:t>
                        </m:r>
                      </m:e>
                      <m:sup>
                        <m:r>
                          <a:rPr lang="en-US" altLang="zh-CN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∗</m:t>
                        </m:r>
                      </m:sup>
                    </m:sSup>
                    <m:r>
                      <a:rPr lang="en-US" altLang="zh-CN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US" altLang="zh-CN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US" altLang="zh-CN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zh-CN" altLang="zh-CN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…</m:t>
                    </m:r>
                    <m:r>
                      <a:rPr lang="en-US" altLang="zh-CN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US" altLang="zh-CN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  <m:r>
                      <a:rPr lang="en-US" altLang="zh-CN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>
                    <a:solidFill>
                      <a:srgbClr val="0070C0"/>
                    </a:solidFill>
                    <a:ea typeface="Cambria Math" panose="02040503050406030204" pitchFamily="18" charset="0"/>
                  </a:rPr>
                  <a:t> </a:t>
                </a:r>
                <a:endParaRPr lang="zh-CN" altLang="en-US" dirty="0"/>
              </a:p>
              <a:p>
                <a:pPr marL="457200" lvl="1" indent="0" algn="ctr">
                  <a:spcBef>
                    <a:spcPts val="0"/>
                  </a:spcBef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</m:ctrlPr>
                        </m:sSupPr>
                        <m:e>
                          <m:r>
                            <a:rPr lang="en-US" altLang="zh-CN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𝑨</m:t>
                          </m:r>
                        </m:e>
                        <m:sup>
                          <m:r>
                            <a:rPr lang="en-US" altLang="zh-CN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∗</m:t>
                          </m:r>
                        </m:sup>
                      </m:sSup>
                      <m:r>
                        <a:rPr lang="en-US" altLang="zh-CN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</m:t>
                      </m:r>
                      <m:sSup>
                        <m:sSupPr>
                          <m:ctrlPr>
                            <a:rPr lang="en-US" altLang="zh-CN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</m:ctrlPr>
                        </m:sSupPr>
                        <m:e>
                          <m:r>
                            <a:rPr lang="en-US" altLang="zh-CN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𝑩</m:t>
                          </m:r>
                        </m:e>
                        <m:sup>
                          <m:r>
                            <a:rPr lang="en-US" altLang="zh-CN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" name="内容占位符 2">
                <a:extLst>
                  <a:ext uri="{FF2B5EF4-FFF2-40B4-BE49-F238E27FC236}">
                    <a16:creationId xmlns:a16="http://schemas.microsoft.com/office/drawing/2014/main" id="{0B1EBE7A-53F8-4029-9A54-EB466EC91A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6386" y="2724280"/>
                <a:ext cx="9348552" cy="4398931"/>
              </a:xfrm>
              <a:prstGeom prst="rect">
                <a:avLst/>
              </a:prstGeom>
              <a:blipFill>
                <a:blip r:embed="rId3"/>
                <a:stretch>
                  <a:fillRect l="-913" t="-1939" r="-5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矩形 12">
            <a:extLst>
              <a:ext uri="{FF2B5EF4-FFF2-40B4-BE49-F238E27FC236}">
                <a16:creationId xmlns:a16="http://schemas.microsoft.com/office/drawing/2014/main" id="{461CF289-5EB2-4EB1-859F-875B5CBF8D6A}"/>
              </a:ext>
            </a:extLst>
          </p:cNvPr>
          <p:cNvSpPr/>
          <p:nvPr/>
        </p:nvSpPr>
        <p:spPr>
          <a:xfrm>
            <a:off x="-58585" y="1052669"/>
            <a:ext cx="1964871" cy="6377387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/>
          </a:bodyPr>
          <a:lstStyle/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FF00"/>
                </a:solidFill>
                <a:cs typeface="+mn-ea"/>
                <a:sym typeface="+mn-lt"/>
              </a:rPr>
              <a:t>对偶原理</a:t>
            </a:r>
            <a:endParaRPr lang="en-US" altLang="zh-CN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定义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定理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1</a:t>
            </a:r>
          </a:p>
          <a:p>
            <a:pPr>
              <a:lnSpc>
                <a:spcPct val="120000"/>
              </a:lnSpc>
            </a:pPr>
            <a:r>
              <a:rPr lang="zh-CN" altLang="en-US" u="sng" dirty="0">
                <a:solidFill>
                  <a:schemeClr val="bg1"/>
                </a:solidFill>
                <a:cs typeface="+mn-ea"/>
                <a:sym typeface="+mn-lt"/>
              </a:rPr>
              <a:t>定理</a:t>
            </a:r>
            <a:r>
              <a:rPr lang="en-US" altLang="zh-CN" u="sng" dirty="0">
                <a:solidFill>
                  <a:schemeClr val="bg1"/>
                </a:solidFill>
                <a:cs typeface="+mn-ea"/>
                <a:sym typeface="+mn-lt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定理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3</a:t>
            </a: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u="sng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FF00"/>
                </a:solidFill>
                <a:cs typeface="+mn-ea"/>
                <a:sym typeface="+mn-lt"/>
              </a:rPr>
              <a:t>范式和判定</a:t>
            </a: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概念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析取范式和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合取范式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主析取范式和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主合取范式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u="sng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08471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6E169E6A-7EAE-44F6-B0E0-54AEA33A1E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7B5860-9389-40BC-8CED-DD2AAB23A1E9}" type="slidenum">
              <a:rPr lang="zh-CN" altLang="en-US" smtClean="0"/>
              <a:pPr/>
              <a:t>11</a:t>
            </a:fld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2423AEC-297D-4AC6-937F-565891408581}"/>
              </a:ext>
            </a:extLst>
          </p:cNvPr>
          <p:cNvSpPr txBox="1"/>
          <p:nvPr/>
        </p:nvSpPr>
        <p:spPr>
          <a:xfrm>
            <a:off x="1964871" y="78452"/>
            <a:ext cx="9905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Duality principle (</a:t>
            </a:r>
            <a:r>
              <a:rPr lang="zh-CN" alt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对偶原理</a:t>
            </a:r>
            <a:r>
              <a:rPr lang="en-US" altLang="zh-CN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)</a:t>
            </a:r>
            <a:endParaRPr lang="zh-CN" altLang="en-US" sz="4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65459A86-2236-4247-9311-D46EC9F8D18D}"/>
              </a:ext>
            </a:extLst>
          </p:cNvPr>
          <p:cNvGrpSpPr/>
          <p:nvPr/>
        </p:nvGrpSpPr>
        <p:grpSpPr>
          <a:xfrm>
            <a:off x="119973" y="397477"/>
            <a:ext cx="1449151" cy="180724"/>
            <a:chOff x="5392832" y="1016000"/>
            <a:chExt cx="1449150" cy="180724"/>
          </a:xfrm>
        </p:grpSpPr>
        <p:sp>
          <p:nvSpPr>
            <p:cNvPr id="7" name="Freeform 45">
              <a:extLst>
                <a:ext uri="{FF2B5EF4-FFF2-40B4-BE49-F238E27FC236}">
                  <a16:creationId xmlns:a16="http://schemas.microsoft.com/office/drawing/2014/main" id="{79F5C682-BDEF-4D53-B481-CCF2EF60A4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" name="Freeform 46">
              <a:extLst>
                <a:ext uri="{FF2B5EF4-FFF2-40B4-BE49-F238E27FC236}">
                  <a16:creationId xmlns:a16="http://schemas.microsoft.com/office/drawing/2014/main" id="{34E012F1-3888-4574-B83C-160D877B5C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Freeform 47">
              <a:extLst>
                <a:ext uri="{FF2B5EF4-FFF2-40B4-BE49-F238E27FC236}">
                  <a16:creationId xmlns:a16="http://schemas.microsoft.com/office/drawing/2014/main" id="{92C0B701-D754-4A82-AB31-4E35C971D1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Freeform 48">
              <a:extLst>
                <a:ext uri="{FF2B5EF4-FFF2-40B4-BE49-F238E27FC236}">
                  <a16:creationId xmlns:a16="http://schemas.microsoft.com/office/drawing/2014/main" id="{60F2428E-B4AC-403A-9F72-86667F8576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Freeform 49">
              <a:extLst>
                <a:ext uri="{FF2B5EF4-FFF2-40B4-BE49-F238E27FC236}">
                  <a16:creationId xmlns:a16="http://schemas.microsoft.com/office/drawing/2014/main" id="{0C987953-0EFA-465A-B7F9-C0CF22995A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内容占位符 2">
                <a:extLst>
                  <a:ext uri="{FF2B5EF4-FFF2-40B4-BE49-F238E27FC236}">
                    <a16:creationId xmlns:a16="http://schemas.microsoft.com/office/drawing/2014/main" id="{A8C8B425-1D74-49E0-B750-475624241E6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678815" y="1435100"/>
                <a:ext cx="8668072" cy="5715000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zh-CN" b="1" dirty="0">
                    <a:solidFill>
                      <a:srgbClr val="7030A0"/>
                    </a:solidFill>
                  </a:rPr>
                  <a:t>Example</a:t>
                </a:r>
                <a:r>
                  <a:rPr lang="zh-CN" altLang="en-US" b="1" dirty="0">
                    <a:solidFill>
                      <a:srgbClr val="7030A0"/>
                    </a:solidFill>
                  </a:rPr>
                  <a:t>：</a:t>
                </a:r>
                <a:r>
                  <a:rPr lang="en-US" altLang="zh-CN" dirty="0">
                    <a:solidFill>
                      <a:srgbClr val="000000"/>
                    </a:solidFill>
                  </a:rPr>
                  <a:t>If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zh-CN" altLang="zh-CN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∧</m:t>
                    </m:r>
                    <m:r>
                      <a:rPr lang="en-US" altLang="zh-CN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altLang="zh-CN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)∨(¬</m:t>
                    </m:r>
                    <m:r>
                      <a:rPr lang="en-US" altLang="zh-CN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zh-CN" altLang="zh-CN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∨</m:t>
                    </m:r>
                    <m:r>
                      <a:rPr lang="en-US" altLang="zh-CN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¬</m:t>
                    </m:r>
                    <m:r>
                      <a:rPr lang="en-US" altLang="zh-CN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zh-CN" altLang="zh-CN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∨</m:t>
                    </m:r>
                    <m:r>
                      <a:rPr lang="en-US" altLang="zh-CN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altLang="zh-CN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))⟺¬</m:t>
                    </m:r>
                    <m:r>
                      <a:rPr lang="en-US" altLang="zh-CN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zh-CN" altLang="zh-CN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∨</m:t>
                    </m:r>
                    <m:r>
                      <a:rPr lang="en-US" altLang="zh-CN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zh-CN" altLang="zh-CN" dirty="0">
                    <a:solidFill>
                      <a:srgbClr val="000000"/>
                    </a:solidFill>
                  </a:rPr>
                  <a:t>，</a:t>
                </a:r>
                <a:r>
                  <a:rPr lang="en-US" altLang="zh-CN" dirty="0">
                    <a:solidFill>
                      <a:srgbClr val="000000"/>
                    </a:solidFill>
                  </a:rPr>
                  <a:t>try to prove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zh-CN" altLang="zh-CN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∨</m:t>
                    </m:r>
                    <m:r>
                      <a:rPr lang="en-US" altLang="zh-CN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altLang="zh-CN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)∧(¬</m:t>
                    </m:r>
                    <m:r>
                      <a:rPr lang="en-US" altLang="zh-CN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zh-CN" altLang="zh-CN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∧</m:t>
                    </m:r>
                    <m:r>
                      <a:rPr lang="en-US" altLang="zh-CN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¬</m:t>
                    </m:r>
                    <m:r>
                      <a:rPr lang="en-US" altLang="zh-CN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zh-CN" altLang="zh-CN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∧</m:t>
                    </m:r>
                    <m:r>
                      <a:rPr lang="en-US" altLang="zh-CN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altLang="zh-CN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)⟺¬</m:t>
                    </m:r>
                    <m:r>
                      <a:rPr lang="en-US" altLang="zh-CN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zh-CN" altLang="zh-CN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∧</m:t>
                    </m:r>
                    <m:r>
                      <a:rPr lang="en-US" altLang="zh-CN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endParaRPr lang="en-US" altLang="zh-CN" dirty="0">
                  <a:solidFill>
                    <a:srgbClr val="000000"/>
                  </a:solidFill>
                </a:endParaRPr>
              </a:p>
              <a:p>
                <a:r>
                  <a:rPr lang="en-US" altLang="zh-CN" dirty="0">
                    <a:solidFill>
                      <a:srgbClr val="7030A0"/>
                    </a:solidFill>
                  </a:rPr>
                  <a:t>Proof</a:t>
                </a:r>
                <a:r>
                  <a:rPr lang="zh-CN" altLang="en-US" dirty="0">
                    <a:solidFill>
                      <a:srgbClr val="7030A0"/>
                    </a:solidFill>
                  </a:rPr>
                  <a:t>：</a:t>
                </a:r>
                <a:endParaRPr lang="en-US" altLang="zh-CN" dirty="0">
                  <a:solidFill>
                    <a:srgbClr val="7030A0"/>
                  </a:solidFill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altLang="zh-CN" dirty="0">
                    <a:solidFill>
                      <a:srgbClr val="000000"/>
                    </a:solidFill>
                  </a:rPr>
                  <a:t>    Let</a:t>
                </a:r>
                <a:r>
                  <a:rPr lang="zh-CN" altLang="en-US" dirty="0">
                    <a:solidFill>
                      <a:srgbClr val="000000"/>
                    </a:solidFill>
                  </a:rPr>
                  <a:t> 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altLang="zh-CN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zh-CN" altLang="zh-CN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∧</m:t>
                    </m:r>
                    <m:r>
                      <a:rPr lang="en-US" altLang="zh-CN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altLang="zh-CN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)∨(¬</m:t>
                    </m:r>
                    <m:r>
                      <a:rPr lang="en-US" altLang="zh-CN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zh-CN" altLang="zh-CN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∨</m:t>
                    </m:r>
                    <m:r>
                      <a:rPr lang="en-US" altLang="zh-CN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¬</m:t>
                    </m:r>
                    <m:r>
                      <a:rPr lang="en-US" altLang="zh-CN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zh-CN" altLang="zh-CN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∨</m:t>
                    </m:r>
                    <m:r>
                      <a:rPr lang="en-US" altLang="zh-CN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altLang="zh-CN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endParaRPr lang="zh-CN" altLang="en-US" dirty="0">
                  <a:solidFill>
                    <a:srgbClr val="000000"/>
                  </a:solidFill>
                </a:endParaRPr>
              </a:p>
              <a:p>
                <a:pPr>
                  <a:buFont typeface="Arial" panose="020B0604020202020204" pitchFamily="34" charset="0"/>
                  <a:buNone/>
                </a:pPr>
                <a:r>
                  <a:rPr lang="en-US" altLang="zh-CN" dirty="0">
                    <a:solidFill>
                      <a:srgbClr val="000000"/>
                    </a:solidFill>
                  </a:rPr>
                  <a:t>          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altLang="zh-CN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CN" dirty="0">
                    <a:solidFill>
                      <a:srgbClr val="00206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¬</m:t>
                    </m:r>
                    <m:r>
                      <a:rPr lang="en-US" altLang="zh-CN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zh-CN" altLang="zh-CN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∨</m:t>
                    </m:r>
                    <m:r>
                      <a:rPr lang="en-US" altLang="zh-CN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endParaRPr lang="en-US" altLang="zh-CN" dirty="0">
                  <a:solidFill>
                    <a:srgbClr val="002060"/>
                  </a:solidFill>
                </a:endParaRPr>
              </a:p>
              <a:p>
                <a:pPr>
                  <a:buFont typeface="Arial" panose="020B0604020202020204" pitchFamily="34" charset="0"/>
                  <a:buNone/>
                </a:pPr>
                <a:r>
                  <a:rPr lang="zh-CN" altLang="en-US" dirty="0">
                    <a:solidFill>
                      <a:srgbClr val="000000"/>
                    </a:solidFill>
                  </a:rPr>
                  <a:t>    </a:t>
                </a:r>
                <a:r>
                  <a:rPr lang="en-US" altLang="zh-CN" dirty="0">
                    <a:solidFill>
                      <a:srgbClr val="000000"/>
                    </a:solidFill>
                  </a:rPr>
                  <a:t>then </a:t>
                </a:r>
                <a:r>
                  <a:rPr lang="zh-CN" altLang="en-US" dirty="0">
                    <a:solidFill>
                      <a:srgbClr val="000000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CN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∨</m:t>
                    </m:r>
                    <m:r>
                      <a:rPr lang="en-US" altLang="zh-CN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altLang="zh-CN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)∧(¬</m:t>
                    </m:r>
                    <m:r>
                      <a:rPr lang="en-US" altLang="zh-CN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zh-CN" altLang="zh-CN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∧</m:t>
                    </m:r>
                    <m:r>
                      <a:rPr lang="en-US" altLang="zh-CN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¬</m:t>
                    </m:r>
                    <m:r>
                      <a:rPr lang="en-US" altLang="zh-CN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zh-CN" altLang="zh-CN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∧</m:t>
                    </m:r>
                    <m:r>
                      <a:rPr lang="en-US" altLang="zh-CN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altLang="zh-CN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endParaRPr lang="zh-CN" altLang="en-US" dirty="0">
                  <a:solidFill>
                    <a:srgbClr val="000000"/>
                  </a:solidFill>
                </a:endParaRPr>
              </a:p>
              <a:p>
                <a:pPr>
                  <a:buFont typeface="Arial" panose="020B0604020202020204" pitchFamily="34" charset="0"/>
                  <a:buNone/>
                </a:pPr>
                <a:r>
                  <a:rPr lang="en-US" altLang="zh-CN" dirty="0">
                    <a:solidFill>
                      <a:srgbClr val="000000"/>
                    </a:solidFill>
                  </a:rPr>
                  <a:t>        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¬</m:t>
                    </m:r>
                    <m:r>
                      <a:rPr lang="en-US" altLang="zh-CN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zh-CN" altLang="zh-CN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∧</m:t>
                    </m:r>
                    <m:r>
                      <a:rPr lang="en-US" altLang="zh-CN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endParaRPr lang="en-US" altLang="zh-CN" dirty="0">
                  <a:solidFill>
                    <a:srgbClr val="000000"/>
                  </a:solidFill>
                </a:endParaRPr>
              </a:p>
              <a:p>
                <a:pPr marL="0" indent="0">
                  <a:spcBef>
                    <a:spcPct val="50000"/>
                  </a:spcBef>
                  <a:buFont typeface="Arial" panose="020B0604020202020204" pitchFamily="34" charset="0"/>
                  <a:buNone/>
                </a:pPr>
                <a:r>
                  <a:rPr lang="zh-CN" altLang="en-US" dirty="0">
                    <a:solidFill>
                      <a:srgbClr val="000000"/>
                    </a:solidFill>
                  </a:rPr>
                  <a:t>    </a:t>
                </a:r>
                <a:r>
                  <a:rPr lang="en-US" altLang="zh-CN" dirty="0">
                    <a:solidFill>
                      <a:srgbClr val="000000"/>
                    </a:solidFill>
                  </a:rPr>
                  <a:t>Because </a:t>
                </a:r>
                <a:r>
                  <a:rPr lang="en-US" altLang="zh-CN" dirty="0">
                    <a:solidFill>
                      <a:srgbClr val="000000"/>
                    </a:solidFill>
                    <a:sym typeface="Symbol" panose="05050102010706020507" pitchFamily="18" charset="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𝐴</m:t>
                    </m:r>
                    <m:r>
                      <a:rPr lang="en-US" altLang="zh-CN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</m:t>
                    </m:r>
                    <m:r>
                      <a:rPr lang="en-US" altLang="zh-CN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𝐵</m:t>
                    </m:r>
                  </m:oMath>
                </a14:m>
                <a:endParaRPr lang="en-US" altLang="zh-CN" dirty="0">
                  <a:solidFill>
                    <a:srgbClr val="000000"/>
                  </a:solidFill>
                </a:endParaRPr>
              </a:p>
              <a:p>
                <a:pPr marL="0" indent="0">
                  <a:spcBef>
                    <a:spcPct val="50000"/>
                  </a:spcBef>
                  <a:buFont typeface="Arial" panose="020B0604020202020204" pitchFamily="34" charset="0"/>
                  <a:buNone/>
                </a:pPr>
                <a:r>
                  <a:rPr lang="zh-CN" altLang="en-US" dirty="0">
                    <a:solidFill>
                      <a:srgbClr val="000000"/>
                    </a:solidFill>
                  </a:rPr>
                  <a:t>    </a:t>
                </a:r>
                <a:r>
                  <a:rPr lang="en-US" altLang="zh-CN" dirty="0">
                    <a:solidFill>
                      <a:srgbClr val="000000"/>
                    </a:solidFill>
                  </a:rPr>
                  <a:t>Therefore </a:t>
                </a:r>
                <a:r>
                  <a:rPr lang="zh-CN" altLang="en-US" dirty="0">
                    <a:solidFill>
                      <a:srgbClr val="000000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</m:t>
                    </m:r>
                    <m:sSup>
                      <m:sSupPr>
                        <m:ctrlP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endParaRPr lang="zh-CN" altLang="en-US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13" name="内容占位符 2">
                <a:extLst>
                  <a:ext uri="{FF2B5EF4-FFF2-40B4-BE49-F238E27FC236}">
                    <a16:creationId xmlns:a16="http://schemas.microsoft.com/office/drawing/2014/main" id="{A8C8B425-1D74-49E0-B750-475624241E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8815" y="1435100"/>
                <a:ext cx="8668072" cy="5715000"/>
              </a:xfrm>
              <a:prstGeom prst="rect">
                <a:avLst/>
              </a:prstGeom>
              <a:blipFill>
                <a:blip r:embed="rId3"/>
                <a:stretch>
                  <a:fillRect l="-1266" t="-1919" r="-55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矩形 13">
            <a:extLst>
              <a:ext uri="{FF2B5EF4-FFF2-40B4-BE49-F238E27FC236}">
                <a16:creationId xmlns:a16="http://schemas.microsoft.com/office/drawing/2014/main" id="{F2F0C732-09AE-4DAA-85E7-4F0B1DBBAED0}"/>
              </a:ext>
            </a:extLst>
          </p:cNvPr>
          <p:cNvSpPr/>
          <p:nvPr/>
        </p:nvSpPr>
        <p:spPr>
          <a:xfrm>
            <a:off x="-58585" y="1052669"/>
            <a:ext cx="1964871" cy="6377387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/>
          </a:bodyPr>
          <a:lstStyle/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FF00"/>
                </a:solidFill>
                <a:cs typeface="+mn-ea"/>
                <a:sym typeface="+mn-lt"/>
              </a:rPr>
              <a:t>对偶原理</a:t>
            </a:r>
            <a:endParaRPr lang="en-US" altLang="zh-CN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定义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定理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1</a:t>
            </a:r>
          </a:p>
          <a:p>
            <a:pPr>
              <a:lnSpc>
                <a:spcPct val="120000"/>
              </a:lnSpc>
            </a:pPr>
            <a:r>
              <a:rPr lang="zh-CN" altLang="en-US" u="sng" dirty="0">
                <a:solidFill>
                  <a:schemeClr val="bg1"/>
                </a:solidFill>
                <a:cs typeface="+mn-ea"/>
                <a:sym typeface="+mn-lt"/>
              </a:rPr>
              <a:t>定理</a:t>
            </a:r>
            <a:r>
              <a:rPr lang="en-US" altLang="zh-CN" u="sng" dirty="0">
                <a:solidFill>
                  <a:schemeClr val="bg1"/>
                </a:solidFill>
                <a:cs typeface="+mn-ea"/>
                <a:sym typeface="+mn-lt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定理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3</a:t>
            </a: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u="sng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FF00"/>
                </a:solidFill>
                <a:cs typeface="+mn-ea"/>
                <a:sym typeface="+mn-lt"/>
              </a:rPr>
              <a:t>范式和判定</a:t>
            </a: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概念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析取范式和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合取范式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主析取范式和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主合取范式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u="sng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23865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6E169E6A-7EAE-44F6-B0E0-54AEA33A1E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7B5860-9389-40BC-8CED-DD2AAB23A1E9}" type="slidenum">
              <a:rPr lang="zh-CN" altLang="en-US" smtClean="0"/>
              <a:pPr/>
              <a:t>12</a:t>
            </a:fld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2423AEC-297D-4AC6-937F-565891408581}"/>
              </a:ext>
            </a:extLst>
          </p:cNvPr>
          <p:cNvSpPr txBox="1"/>
          <p:nvPr/>
        </p:nvSpPr>
        <p:spPr>
          <a:xfrm>
            <a:off x="1964871" y="78452"/>
            <a:ext cx="9905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Duality principle (</a:t>
            </a:r>
            <a:r>
              <a:rPr lang="zh-CN" alt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对偶原理</a:t>
            </a:r>
            <a:r>
              <a:rPr lang="en-US" altLang="zh-CN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)</a:t>
            </a:r>
            <a:endParaRPr lang="zh-CN" altLang="en-US" sz="4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65459A86-2236-4247-9311-D46EC9F8D18D}"/>
              </a:ext>
            </a:extLst>
          </p:cNvPr>
          <p:cNvGrpSpPr/>
          <p:nvPr/>
        </p:nvGrpSpPr>
        <p:grpSpPr>
          <a:xfrm>
            <a:off x="119973" y="397477"/>
            <a:ext cx="1449151" cy="180724"/>
            <a:chOff x="5392832" y="1016000"/>
            <a:chExt cx="1449150" cy="180724"/>
          </a:xfrm>
        </p:grpSpPr>
        <p:sp>
          <p:nvSpPr>
            <p:cNvPr id="7" name="Freeform 45">
              <a:extLst>
                <a:ext uri="{FF2B5EF4-FFF2-40B4-BE49-F238E27FC236}">
                  <a16:creationId xmlns:a16="http://schemas.microsoft.com/office/drawing/2014/main" id="{79F5C682-BDEF-4D53-B481-CCF2EF60A4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" name="Freeform 46">
              <a:extLst>
                <a:ext uri="{FF2B5EF4-FFF2-40B4-BE49-F238E27FC236}">
                  <a16:creationId xmlns:a16="http://schemas.microsoft.com/office/drawing/2014/main" id="{34E012F1-3888-4574-B83C-160D877B5C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Freeform 47">
              <a:extLst>
                <a:ext uri="{FF2B5EF4-FFF2-40B4-BE49-F238E27FC236}">
                  <a16:creationId xmlns:a16="http://schemas.microsoft.com/office/drawing/2014/main" id="{92C0B701-D754-4A82-AB31-4E35C971D1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Freeform 48">
              <a:extLst>
                <a:ext uri="{FF2B5EF4-FFF2-40B4-BE49-F238E27FC236}">
                  <a16:creationId xmlns:a16="http://schemas.microsoft.com/office/drawing/2014/main" id="{60F2428E-B4AC-403A-9F72-86667F8576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Freeform 49">
              <a:extLst>
                <a:ext uri="{FF2B5EF4-FFF2-40B4-BE49-F238E27FC236}">
                  <a16:creationId xmlns:a16="http://schemas.microsoft.com/office/drawing/2014/main" id="{0C987953-0EFA-465A-B7F9-C0CF22995A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内容占位符 2">
                <a:extLst>
                  <a:ext uri="{FF2B5EF4-FFF2-40B4-BE49-F238E27FC236}">
                    <a16:creationId xmlns:a16="http://schemas.microsoft.com/office/drawing/2014/main" id="{446C0C32-E77B-4291-985E-36ABC4F4BE8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666976" y="1143000"/>
                <a:ext cx="9203894" cy="5715000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Font typeface="Wingdings" panose="05000000000000000000" pitchFamily="2" charset="2"/>
                  <a:buChar char="l"/>
                </a:pPr>
                <a:r>
                  <a:rPr lang="en-US" altLang="zh-CN" sz="2400" dirty="0"/>
                  <a:t>Try to prove </a:t>
                </a:r>
                <a:r>
                  <a:rPr lang="en-US" altLang="zh-CN" sz="2400" b="1" dirty="0">
                    <a:sym typeface="Wingdings" panose="05000000000000000000" pitchFamily="2" charset="2"/>
                  </a:rPr>
                  <a:t>: (1) 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⟷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zh-CN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⟶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(¬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∨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)⟺</m:t>
                    </m:r>
                    <m:r>
                      <m:rPr>
                        <m:sty m:val="p"/>
                      </m:rPr>
                      <a:rPr lang="en-US" altLang="zh-CN" sz="24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T</m:t>
                    </m:r>
                  </m:oMath>
                </a14:m>
                <a:endParaRPr lang="en-US" altLang="zh-CN" sz="2400" dirty="0"/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altLang="zh-CN" sz="2400" b="1" dirty="0"/>
                  <a:t>	                 (2) 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⟷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zh-CN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∧(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¬</m:t>
                    </m:r>
                    <m:r>
                      <a:rPr lang="en-US" altLang="zh-CN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US" altLang="zh-CN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</m:t>
                    </m:r>
                    <m:r>
                      <a:rPr lang="en-US" altLang="zh-CN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r>
                      <a:rPr lang="en-US" altLang="zh-CN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)⟺</m:t>
                    </m:r>
                    <m:r>
                      <m:rPr>
                        <m:sty m:val="p"/>
                      </m:rPr>
                      <a:rPr lang="en-US" altLang="zh-CN" sz="24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F</m:t>
                    </m:r>
                  </m:oMath>
                </a14:m>
                <a:endParaRPr lang="en-US" altLang="zh-CN" sz="2400" b="1" dirty="0"/>
              </a:p>
              <a:p>
                <a:pPr>
                  <a:buFont typeface="Wingdings" panose="05000000000000000000" pitchFamily="2" charset="2"/>
                  <a:buChar char="Ø"/>
                </a:pPr>
                <a:r>
                  <a:rPr lang="en-US" altLang="zh-CN" sz="2400" b="1" dirty="0"/>
                  <a:t>(1)</a:t>
                </a:r>
                <a:r>
                  <a:rPr lang="en-US" altLang="zh-CN" sz="2400" dirty="0">
                    <a:solidFill>
                      <a:srgbClr val="7030A0"/>
                    </a:solidFill>
                  </a:rPr>
                  <a:t> Proof</a:t>
                </a:r>
                <a:r>
                  <a:rPr lang="zh-CN" altLang="zh-CN" sz="2400" dirty="0"/>
                  <a:t>：</a:t>
                </a:r>
                <a:endParaRPr lang="en-US" altLang="zh-CN" sz="2400" b="1" dirty="0"/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40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40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altLang="zh-CN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⟷</m:t>
                      </m:r>
                      <m:r>
                        <a:rPr lang="en-US" altLang="zh-CN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  <m:r>
                        <a:rPr lang="en-US" altLang="zh-CN" sz="240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zh-CN" sz="240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⟶</m:t>
                      </m:r>
                      <m:r>
                        <a:rPr lang="en-US" altLang="zh-CN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(¬</m:t>
                      </m:r>
                      <m:r>
                        <a:rPr lang="en-US" altLang="zh-CN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r>
                        <a:rPr lang="en-US" altLang="zh-CN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∨</m:t>
                      </m:r>
                      <m:r>
                        <a:rPr lang="en-US" altLang="zh-CN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  <m:r>
                        <a:rPr lang="en-US" altLang="zh-CN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2400" dirty="0"/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r>
                      <a:rPr lang="en-US" altLang="zh-CN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⟺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¬</m:t>
                    </m:r>
                    <m:r>
                      <a:rPr lang="en-US" altLang="zh-CN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CN" sz="240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CN" sz="240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⟷</m:t>
                    </m:r>
                    <m:r>
                      <a:rPr lang="en-US" altLang="zh-CN" sz="24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r>
                      <a:rPr lang="en-US" altLang="zh-CN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4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∨(¬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∨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400" dirty="0"/>
                  <a:t>                            		</a:t>
                </a:r>
                <a:r>
                  <a:rPr lang="en-US" altLang="zh-CN" sz="2400" i="1" dirty="0">
                    <a:solidFill>
                      <a:srgbClr val="002060"/>
                    </a:solidFill>
                  </a:rPr>
                  <a:t>E</a:t>
                </a:r>
                <a:r>
                  <a:rPr lang="en-US" altLang="zh-CN" sz="2400" dirty="0">
                    <a:solidFill>
                      <a:srgbClr val="002060"/>
                    </a:solidFill>
                  </a:rPr>
                  <a:t>27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⟺</m:t>
                    </m:r>
                    <m:r>
                      <a:rPr lang="en-US" altLang="zh-CN" sz="240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¬</m:t>
                    </m:r>
                    <m:d>
                      <m:dPr>
                        <m:ctrlPr>
                          <a:rPr lang="en-US" altLang="zh-CN" sz="24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altLang="zh-CN" sz="24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  <m:r>
                              <a:rPr lang="en-US" altLang="zh-CN" sz="24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∧</m:t>
                            </m:r>
                            <m:r>
                              <a:rPr lang="en-US" altLang="zh-CN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𝑄</m:t>
                            </m:r>
                          </m:e>
                        </m:d>
                        <m:r>
                          <a:rPr lang="en-US" altLang="zh-CN" sz="24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∨</m:t>
                        </m:r>
                        <m:d>
                          <m:dPr>
                            <m:ctrlPr>
                              <a:rPr lang="en-US" altLang="zh-CN" sz="24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¬</m:t>
                            </m:r>
                            <m:r>
                              <a:rPr lang="en-US" altLang="zh-CN" sz="24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  <m:r>
                              <a:rPr lang="en-US" altLang="zh-CN" sz="24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∧¬</m:t>
                            </m:r>
                            <m:r>
                              <a:rPr lang="en-US" altLang="zh-CN" sz="24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𝑄</m:t>
                            </m:r>
                          </m:e>
                        </m:d>
                      </m:e>
                    </m:d>
                  </m:oMath>
                </a14:m>
                <a:r>
                  <a:rPr lang="en-US" altLang="zh-CN" sz="24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∨(¬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∨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400" dirty="0"/>
                  <a:t>    		</a:t>
                </a:r>
                <a:r>
                  <a:rPr lang="en-US" altLang="zh-CN" sz="2400" i="1" dirty="0">
                    <a:solidFill>
                      <a:srgbClr val="002060"/>
                    </a:solidFill>
                  </a:rPr>
                  <a:t>E</a:t>
                </a:r>
                <a:r>
                  <a:rPr lang="en-US" altLang="zh-CN" sz="2400" dirty="0">
                    <a:solidFill>
                      <a:srgbClr val="002060"/>
                    </a:solidFill>
                  </a:rPr>
                  <a:t>26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⟺</m:t>
                    </m:r>
                  </m:oMath>
                </a14:m>
                <a:r>
                  <a:rPr lang="en-US" altLang="zh-CN" sz="24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¬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r>
                              <a:rPr lang="en-US" altLang="zh-CN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∨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¬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𝑄</m:t>
                            </m:r>
                          </m:e>
                        </m:d>
                        <m:r>
                          <a:rPr lang="en-US" altLang="zh-CN" sz="24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∧</m:t>
                        </m:r>
                        <m:d>
                          <m:d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∨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𝑄</m:t>
                            </m:r>
                          </m:e>
                        </m:d>
                      </m:e>
                    </m:d>
                  </m:oMath>
                </a14:m>
                <a:r>
                  <a:rPr lang="en-US" altLang="zh-CN" sz="24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∨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(¬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∨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400" dirty="0"/>
                  <a:t>       		</a:t>
                </a:r>
                <a:r>
                  <a:rPr lang="en-US" altLang="zh-CN" sz="2400" i="1" dirty="0">
                    <a:solidFill>
                      <a:srgbClr val="002060"/>
                    </a:solidFill>
                  </a:rPr>
                  <a:t>E</a:t>
                </a:r>
                <a:r>
                  <a:rPr lang="en-US" altLang="zh-CN" sz="2400" dirty="0">
                    <a:solidFill>
                      <a:srgbClr val="002060"/>
                    </a:solidFill>
                  </a:rPr>
                  <a:t>11,</a:t>
                </a:r>
                <a:r>
                  <a:rPr lang="en-US" altLang="zh-CN" sz="2400" i="1" dirty="0">
                    <a:solidFill>
                      <a:srgbClr val="002060"/>
                    </a:solidFill>
                  </a:rPr>
                  <a:t> E</a:t>
                </a:r>
                <a:r>
                  <a:rPr lang="en-US" altLang="zh-CN" sz="2400" dirty="0">
                    <a:solidFill>
                      <a:srgbClr val="002060"/>
                    </a:solidFill>
                  </a:rPr>
                  <a:t>12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⟺</m:t>
                    </m:r>
                    <m:r>
                      <a:rPr lang="en-US" altLang="zh-CN" sz="240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CN" sz="24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(¬</m:t>
                    </m:r>
                    <m:r>
                      <a:rPr lang="en-US" altLang="zh-CN" sz="24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CN" sz="24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∨¬</m:t>
                    </m:r>
                    <m:r>
                      <a:rPr lang="en-US" altLang="zh-CN" sz="24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r>
                      <a:rPr lang="en-US" altLang="zh-CN" sz="24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400" dirty="0">
                    <a:solidFill>
                      <a:srgbClr val="0070C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∨</m:t>
                    </m:r>
                  </m:oMath>
                </a14:m>
                <a:r>
                  <a:rPr lang="en-US" altLang="zh-CN" sz="2400" dirty="0">
                    <a:solidFill>
                      <a:srgbClr val="0070C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(¬</m:t>
                    </m:r>
                    <m:r>
                      <a:rPr lang="en-US" altLang="zh-CN" sz="24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US" altLang="zh-CN" sz="24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∨</m:t>
                    </m:r>
                    <m:r>
                      <a:rPr lang="en-US" altLang="zh-CN" sz="24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r>
                      <a:rPr lang="en-US" altLang="zh-CN" sz="24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en-US" altLang="zh-CN" sz="240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en-US" altLang="zh-CN" sz="24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</m:t>
                    </m:r>
                    <m:r>
                      <a:rPr lang="en-US" altLang="zh-CN" sz="240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CN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CN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US" altLang="zh-CN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∨</m:t>
                    </m:r>
                    <m:r>
                      <a:rPr lang="en-US" altLang="zh-CN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r>
                      <a:rPr lang="en-US" altLang="zh-CN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)∨</m:t>
                    </m:r>
                    <m:r>
                      <m:rPr>
                        <m:nor/>
                      </m:rPr>
                      <a:rPr lang="en-US" altLang="zh-CN" sz="2400" dirty="0" smtClean="0">
                        <a:solidFill>
                          <a:srgbClr val="7030A0"/>
                        </a:solidFill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CN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(¬</m:t>
                    </m:r>
                    <m:r>
                      <a:rPr lang="en-US" altLang="zh-CN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US" altLang="zh-CN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∨</m:t>
                    </m:r>
                    <m:r>
                      <a:rPr lang="en-US" altLang="zh-CN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r>
                      <a:rPr lang="en-US" altLang="zh-CN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))</m:t>
                    </m:r>
                  </m:oMath>
                </a14:m>
                <a:r>
                  <a:rPr lang="en-US" altLang="zh-CN" sz="2400" dirty="0">
                    <a:solidFill>
                      <a:srgbClr val="7030A0"/>
                    </a:solidFill>
                  </a:rPr>
                  <a:t> 	</a:t>
                </a:r>
                <a:r>
                  <a:rPr lang="en-US" altLang="zh-CN" sz="2400" i="1" dirty="0">
                    <a:solidFill>
                      <a:srgbClr val="002060"/>
                    </a:solidFill>
                  </a:rPr>
                  <a:t>E</a:t>
                </a:r>
                <a:r>
                  <a:rPr lang="en-US" altLang="zh-CN" sz="2400" dirty="0">
                    <a:solidFill>
                      <a:srgbClr val="002060"/>
                    </a:solidFill>
                  </a:rPr>
                  <a:t>8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⟺</m:t>
                    </m:r>
                    <m:r>
                      <a:rPr lang="en-US" altLang="zh-CN" sz="2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¬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∨</m:t>
                    </m:r>
                    <m:r>
                      <a:rPr lang="en-US" altLang="zh-CN" sz="240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¬</m:t>
                    </m:r>
                    <m:r>
                      <a:rPr lang="en-US" altLang="zh-CN" sz="240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∨</m:t>
                    </m:r>
                  </m:oMath>
                </a14:m>
                <a:r>
                  <a:rPr lang="en-US" altLang="zh-CN" sz="24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¬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∨</m:t>
                    </m:r>
                    <m:r>
                      <a:rPr lang="en-US" altLang="zh-CN" sz="240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r>
                      <a:rPr lang="en-US" altLang="zh-CN" sz="2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∧(</m:t>
                    </m:r>
                    <m:r>
                      <a:rPr lang="en-US" altLang="zh-CN" sz="240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∨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∨¬</m:t>
                    </m:r>
                    <m:r>
                      <a:rPr lang="en-US" altLang="zh-CN" sz="240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∨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2400" dirty="0"/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⟺</m:t>
                    </m:r>
                    <m:r>
                      <a:rPr lang="en-US" altLang="zh-CN" sz="2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¬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∨</m:t>
                    </m:r>
                    <m:r>
                      <m:rPr>
                        <m:sty m:val="p"/>
                      </m:rPr>
                      <a:rPr lang="en-US" altLang="zh-CN" sz="24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T</m:t>
                    </m:r>
                    <m:r>
                      <a:rPr lang="en-US" altLang="zh-CN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4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</m:t>
                    </m:r>
                    <m:r>
                      <a:rPr lang="en-US" altLang="zh-CN" sz="2400" b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CN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r>
                      <a:rPr lang="en-US" altLang="zh-CN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∨</m:t>
                    </m:r>
                    <m:r>
                      <m:rPr>
                        <m:sty m:val="p"/>
                      </m:rPr>
                      <a:rPr lang="en-US" altLang="zh-CN" sz="24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T</m:t>
                    </m:r>
                    <m:r>
                      <a:rPr lang="en-US" altLang="zh-CN" sz="2400" b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400" b="1" dirty="0"/>
                  <a:t>                                  		</a:t>
                </a:r>
                <a:r>
                  <a:rPr lang="en-US" altLang="zh-CN" sz="2400" i="1" dirty="0">
                    <a:solidFill>
                      <a:srgbClr val="002060"/>
                    </a:solidFill>
                  </a:rPr>
                  <a:t>E</a:t>
                </a:r>
                <a:r>
                  <a:rPr lang="en-US" altLang="zh-CN" sz="2400" dirty="0">
                    <a:solidFill>
                      <a:srgbClr val="002060"/>
                    </a:solidFill>
                  </a:rPr>
                  <a:t>19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⟺</m:t>
                    </m:r>
                    <m:r>
                      <m:rPr>
                        <m:sty m:val="p"/>
                      </m:rPr>
                      <a:rPr lang="en-US" altLang="zh-CN" sz="24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T</m:t>
                    </m:r>
                    <m:r>
                      <a:rPr lang="en-US" altLang="zh-CN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</m:t>
                    </m:r>
                    <m:r>
                      <m:rPr>
                        <m:sty m:val="p"/>
                      </m:rPr>
                      <a:rPr lang="en-US" altLang="zh-CN" sz="24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T</m:t>
                    </m:r>
                  </m:oMath>
                </a14:m>
                <a:r>
                  <a:rPr lang="en-US" altLang="zh-CN" sz="2400" dirty="0">
                    <a:ea typeface="Cambria Math" panose="02040503050406030204" pitchFamily="18" charset="0"/>
                  </a:rPr>
                  <a:t> 							</a:t>
                </a:r>
                <a:r>
                  <a:rPr lang="en-US" altLang="zh-CN" sz="2400" i="1" dirty="0">
                    <a:solidFill>
                      <a:srgbClr val="002060"/>
                    </a:solidFill>
                  </a:rPr>
                  <a:t>E</a:t>
                </a:r>
                <a:r>
                  <a:rPr lang="en-US" altLang="zh-CN" sz="2400" dirty="0">
                    <a:solidFill>
                      <a:srgbClr val="002060"/>
                    </a:solidFill>
                  </a:rPr>
                  <a:t>22</a:t>
                </a:r>
                <a:endParaRPr lang="en-US" altLang="zh-CN" sz="2400" dirty="0">
                  <a:ea typeface="Cambria Math" panose="02040503050406030204" pitchFamily="18" charset="0"/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⟺</m:t>
                    </m:r>
                    <m:r>
                      <m:rPr>
                        <m:sty m:val="p"/>
                      </m:rPr>
                      <a:rPr lang="en-US" altLang="zh-CN" sz="2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T</m:t>
                    </m:r>
                  </m:oMath>
                </a14:m>
                <a:r>
                  <a:rPr lang="en-US" altLang="zh-CN" sz="2400" b="1" dirty="0"/>
                  <a:t>							</a:t>
                </a:r>
                <a:r>
                  <a:rPr lang="en-US" altLang="zh-CN" sz="2400" i="1" dirty="0">
                    <a:solidFill>
                      <a:srgbClr val="002060"/>
                    </a:solidFill>
                  </a:rPr>
                  <a:t> 	E</a:t>
                </a:r>
                <a:r>
                  <a:rPr lang="en-US" altLang="zh-CN" sz="2400" dirty="0">
                    <a:solidFill>
                      <a:srgbClr val="002060"/>
                    </a:solidFill>
                  </a:rPr>
                  <a:t>16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12" name="内容占位符 2">
                <a:extLst>
                  <a:ext uri="{FF2B5EF4-FFF2-40B4-BE49-F238E27FC236}">
                    <a16:creationId xmlns:a16="http://schemas.microsoft.com/office/drawing/2014/main" id="{446C0C32-E77B-4291-985E-36ABC4F4BE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6976" y="1143000"/>
                <a:ext cx="9203894" cy="5715000"/>
              </a:xfrm>
              <a:prstGeom prst="rect">
                <a:avLst/>
              </a:prstGeom>
              <a:blipFill>
                <a:blip r:embed="rId3"/>
                <a:stretch>
                  <a:fillRect l="-861" t="-138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矩形 13">
            <a:extLst>
              <a:ext uri="{FF2B5EF4-FFF2-40B4-BE49-F238E27FC236}">
                <a16:creationId xmlns:a16="http://schemas.microsoft.com/office/drawing/2014/main" id="{855588E4-73C7-4F1D-B811-F6AE724C68AE}"/>
              </a:ext>
            </a:extLst>
          </p:cNvPr>
          <p:cNvSpPr/>
          <p:nvPr/>
        </p:nvSpPr>
        <p:spPr>
          <a:xfrm>
            <a:off x="-58585" y="1052669"/>
            <a:ext cx="1964871" cy="6377387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/>
          </a:bodyPr>
          <a:lstStyle/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FF00"/>
                </a:solidFill>
                <a:cs typeface="+mn-ea"/>
                <a:sym typeface="+mn-lt"/>
              </a:rPr>
              <a:t>对偶原理</a:t>
            </a:r>
            <a:endParaRPr lang="en-US" altLang="zh-CN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定义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定理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1</a:t>
            </a:r>
          </a:p>
          <a:p>
            <a:pPr>
              <a:lnSpc>
                <a:spcPct val="120000"/>
              </a:lnSpc>
            </a:pPr>
            <a:r>
              <a:rPr lang="zh-CN" altLang="en-US" u="sng" dirty="0">
                <a:solidFill>
                  <a:schemeClr val="bg1"/>
                </a:solidFill>
                <a:cs typeface="+mn-ea"/>
                <a:sym typeface="+mn-lt"/>
              </a:rPr>
              <a:t>定理</a:t>
            </a:r>
            <a:r>
              <a:rPr lang="en-US" altLang="zh-CN" u="sng" dirty="0">
                <a:solidFill>
                  <a:schemeClr val="bg1"/>
                </a:solidFill>
                <a:cs typeface="+mn-ea"/>
                <a:sym typeface="+mn-lt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定理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3</a:t>
            </a: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u="sng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FF00"/>
                </a:solidFill>
                <a:cs typeface="+mn-ea"/>
                <a:sym typeface="+mn-lt"/>
              </a:rPr>
              <a:t>范式和判定</a:t>
            </a: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概念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析取范式和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合取范式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主析取范式和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主合取范式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u="sng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56101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6E169E6A-7EAE-44F6-B0E0-54AEA33A1E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7B5860-9389-40BC-8CED-DD2AAB23A1E9}" type="slidenum">
              <a:rPr lang="zh-CN" altLang="en-US" smtClean="0"/>
              <a:pPr/>
              <a:t>13</a:t>
            </a:fld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2423AEC-297D-4AC6-937F-565891408581}"/>
              </a:ext>
            </a:extLst>
          </p:cNvPr>
          <p:cNvSpPr txBox="1"/>
          <p:nvPr/>
        </p:nvSpPr>
        <p:spPr>
          <a:xfrm>
            <a:off x="1964871" y="78452"/>
            <a:ext cx="9905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Duality principle (</a:t>
            </a:r>
            <a:r>
              <a:rPr lang="zh-CN" alt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对偶原理</a:t>
            </a:r>
            <a:r>
              <a:rPr lang="en-US" altLang="zh-CN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)</a:t>
            </a:r>
            <a:endParaRPr lang="zh-CN" altLang="en-US" sz="4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65459A86-2236-4247-9311-D46EC9F8D18D}"/>
              </a:ext>
            </a:extLst>
          </p:cNvPr>
          <p:cNvGrpSpPr/>
          <p:nvPr/>
        </p:nvGrpSpPr>
        <p:grpSpPr>
          <a:xfrm>
            <a:off x="119973" y="397477"/>
            <a:ext cx="1449151" cy="180724"/>
            <a:chOff x="5392832" y="1016000"/>
            <a:chExt cx="1449150" cy="180724"/>
          </a:xfrm>
        </p:grpSpPr>
        <p:sp>
          <p:nvSpPr>
            <p:cNvPr id="7" name="Freeform 45">
              <a:extLst>
                <a:ext uri="{FF2B5EF4-FFF2-40B4-BE49-F238E27FC236}">
                  <a16:creationId xmlns:a16="http://schemas.microsoft.com/office/drawing/2014/main" id="{79F5C682-BDEF-4D53-B481-CCF2EF60A4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" name="Freeform 46">
              <a:extLst>
                <a:ext uri="{FF2B5EF4-FFF2-40B4-BE49-F238E27FC236}">
                  <a16:creationId xmlns:a16="http://schemas.microsoft.com/office/drawing/2014/main" id="{34E012F1-3888-4574-B83C-160D877B5C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Freeform 47">
              <a:extLst>
                <a:ext uri="{FF2B5EF4-FFF2-40B4-BE49-F238E27FC236}">
                  <a16:creationId xmlns:a16="http://schemas.microsoft.com/office/drawing/2014/main" id="{92C0B701-D754-4A82-AB31-4E35C971D1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Freeform 48">
              <a:extLst>
                <a:ext uri="{FF2B5EF4-FFF2-40B4-BE49-F238E27FC236}">
                  <a16:creationId xmlns:a16="http://schemas.microsoft.com/office/drawing/2014/main" id="{60F2428E-B4AC-403A-9F72-86667F8576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Freeform 49">
              <a:extLst>
                <a:ext uri="{FF2B5EF4-FFF2-40B4-BE49-F238E27FC236}">
                  <a16:creationId xmlns:a16="http://schemas.microsoft.com/office/drawing/2014/main" id="{0C987953-0EFA-465A-B7F9-C0CF22995A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3">
                <a:extLst>
                  <a:ext uri="{FF2B5EF4-FFF2-40B4-BE49-F238E27FC236}">
                    <a16:creationId xmlns:a16="http://schemas.microsoft.com/office/drawing/2014/main" id="{5EAE730F-91BC-4495-AEC8-6124A1C0097A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2484236" y="1506951"/>
                <a:ext cx="8364043" cy="4985924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Font typeface="Wingdings" panose="05000000000000000000" pitchFamily="2" charset="2"/>
                  <a:buChar char="Ø"/>
                </a:pPr>
                <a:r>
                  <a:rPr lang="en-US" altLang="zh-CN" dirty="0"/>
                  <a:t>Try to prove </a:t>
                </a:r>
                <a:r>
                  <a:rPr lang="en-US" altLang="zh-CN" b="1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: </a:t>
                </a:r>
                <a:r>
                  <a:rPr lang="en-US" altLang="zh-CN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b="1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(1) 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⟷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⟶(¬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∨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)⟺</m:t>
                    </m:r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T</m:t>
                    </m:r>
                  </m:oMath>
                </a14:m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altLang="zh-CN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                    (2) 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⟷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∧(¬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)⟺</m:t>
                    </m:r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F</m:t>
                    </m:r>
                  </m:oMath>
                </a14:m>
                <a:endParaRPr lang="en-US" altLang="zh-CN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Font typeface="Wingdings" panose="05000000000000000000" pitchFamily="2" charset="2"/>
                  <a:buChar char="Ø"/>
                </a:pPr>
                <a:r>
                  <a:rPr lang="en-US" altLang="zh-CN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(2)</a:t>
                </a:r>
                <a:r>
                  <a:rPr lang="en-US" altLang="zh-CN" dirty="0">
                    <a:solidFill>
                      <a:srgbClr val="7030A0"/>
                    </a:solidFill>
                  </a:rPr>
                  <a:t> Proof </a:t>
                </a:r>
                <a:r>
                  <a:rPr lang="zh-CN" altLang="en-US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：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CN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⟷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∧(¬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⟺</m:t>
                    </m:r>
                    <m:r>
                      <a:rPr lang="en-US" altLang="zh-CN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d>
                      <m:dPr>
                        <m:ctrlP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  <m: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∧</m:t>
                        </m:r>
                        <m: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𝑸</m:t>
                        </m:r>
                      </m:e>
                    </m:d>
                    <m:r>
                      <a:rPr lang="en-US" altLang="zh-CN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∨(¬</m:t>
                    </m:r>
                    <m:r>
                      <a:rPr lang="en-US" altLang="zh-CN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𝑷</m:t>
                    </m:r>
                    <m:r>
                      <a:rPr lang="en-US" altLang="zh-CN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∧¬</m:t>
                    </m:r>
                    <m:r>
                      <a:rPr lang="en-US" altLang="zh-CN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𝑸</m:t>
                    </m:r>
                    <m:r>
                      <a:rPr lang="en-US" altLang="zh-CN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en-US" altLang="zh-CN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b="1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∧(¬</m:t>
                    </m:r>
                    <m:r>
                      <a:rPr lang="en-US" altLang="zh-CN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𝑷</m:t>
                    </m:r>
                    <m:r>
                      <a:rPr lang="en-US" altLang="zh-CN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</m:t>
                    </m:r>
                    <m:r>
                      <a:rPr lang="en-US" altLang="zh-CN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𝑸</m:t>
                    </m:r>
                    <m:r>
                      <a:rPr lang="en-US" altLang="zh-CN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b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	</a:t>
                </a:r>
                <a:r>
                  <a:rPr lang="en-US" altLang="zh-CN" i="1" dirty="0">
                    <a:solidFill>
                      <a:srgbClr val="00206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</a:t>
                </a:r>
                <a:r>
                  <a:rPr lang="en-US" altLang="zh-CN" dirty="0">
                    <a:solidFill>
                      <a:srgbClr val="00206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26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altLang="zh-CN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According to (1), 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⟷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⟶(¬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∨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altLang="zh-CN" dirty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   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⟺</m:t>
                    </m:r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d>
                      <m:dPr>
                        <m:ctrlP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¬</m:t>
                        </m:r>
                        <m: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  <m: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∨¬</m:t>
                        </m:r>
                        <m: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𝑸</m:t>
                        </m:r>
                      </m:e>
                    </m:d>
                    <m:r>
                      <a:rPr lang="en-US" altLang="zh-CN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</m:t>
                    </m:r>
                    <m:r>
                      <a:rPr lang="en-US" altLang="zh-CN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CN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𝑷</m:t>
                    </m:r>
                    <m:r>
                      <a:rPr lang="en-US" altLang="zh-CN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∨</m:t>
                    </m:r>
                    <m:r>
                      <a:rPr lang="en-US" altLang="zh-CN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𝑸</m:t>
                    </m:r>
                    <m:r>
                      <a:rPr lang="en-US" altLang="zh-CN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))</m:t>
                    </m:r>
                  </m:oMath>
                </a14:m>
                <a:r>
                  <a:rPr lang="en-US" altLang="zh-CN" b="1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∨</m:t>
                    </m:r>
                    <m:r>
                      <a:rPr lang="en-US" altLang="zh-CN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(¬</m:t>
                    </m:r>
                    <m:r>
                      <a:rPr lang="en-US" altLang="zh-CN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𝑷</m:t>
                    </m:r>
                    <m:r>
                      <a:rPr lang="en-US" altLang="zh-CN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∨</m:t>
                    </m:r>
                    <m:r>
                      <a:rPr lang="en-US" altLang="zh-CN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𝑸</m:t>
                    </m:r>
                    <m:r>
                      <a:rPr lang="en-US" altLang="zh-CN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b="1" dirty="0">
                    <a:solidFill>
                      <a:srgbClr val="7030A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:endParaRPr lang="en-US" altLang="zh-CN" dirty="0">
                  <a:solidFill>
                    <a:srgbClr val="00206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altLang="zh-CN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So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CN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⟷</m:t>
                    </m:r>
                    <m:r>
                      <a:rPr lang="en-US" altLang="zh-CN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r>
                      <a:rPr lang="en-US" altLang="zh-CN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zh-CN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∧(¬</m:t>
                    </m:r>
                    <m:r>
                      <a:rPr lang="en-US" altLang="zh-CN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US" altLang="zh-CN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</m:t>
                    </m:r>
                    <m:r>
                      <a:rPr lang="en-US" altLang="zh-CN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r>
                      <a:rPr lang="en-US" altLang="zh-CN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CN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⟷</m:t>
                    </m:r>
                    <m:r>
                      <a:rPr lang="en-US" altLang="zh-CN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r>
                      <a:rPr lang="en-US" altLang="zh-CN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zh-CN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⟶(¬</m:t>
                    </m:r>
                    <m:r>
                      <a:rPr lang="en-US" altLang="zh-CN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US" altLang="zh-CN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∨</m:t>
                    </m:r>
                    <m:r>
                      <a:rPr lang="en-US" altLang="zh-CN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r>
                      <a:rPr lang="en-US" altLang="zh-CN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/>
                  <a:t> </a:t>
                </a:r>
                <a:r>
                  <a:rPr lang="en-US" altLang="zh-CN" b="1" dirty="0">
                    <a:solidFill>
                      <a:schemeClr val="accent4"/>
                    </a:solidFill>
                  </a:rPr>
                  <a:t>are dual formulas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altLang="zh-CN" i="1" dirty="0"/>
                  <a:t>T</a:t>
                </a:r>
                <a:r>
                  <a:rPr lang="en-US" altLang="zh-CN" dirty="0"/>
                  <a:t> is dual to </a:t>
                </a:r>
                <a:r>
                  <a:rPr lang="en-US" altLang="zh-CN" i="1" dirty="0"/>
                  <a:t>F</a:t>
                </a:r>
                <a:r>
                  <a:rPr lang="en-US" altLang="zh-CN" dirty="0"/>
                  <a:t>, based on theorem 1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⟷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∧(¬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∧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)⟺</m:t>
                      </m:r>
                      <m:r>
                        <m:rPr>
                          <m:sty m:val="p"/>
                        </m:rPr>
                        <a:rPr lang="en-US" altLang="zh-CN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F</m:t>
                      </m:r>
                    </m:oMath>
                  </m:oMathPara>
                </a14:m>
                <a:endParaRPr lang="en-US" altLang="zh-CN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Rectangle 3">
                <a:extLst>
                  <a:ext uri="{FF2B5EF4-FFF2-40B4-BE49-F238E27FC236}">
                    <a16:creationId xmlns:a16="http://schemas.microsoft.com/office/drawing/2014/main" id="{5EAE730F-91BC-4495-AEC8-6124A1C009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4236" y="1506951"/>
                <a:ext cx="8364043" cy="4985924"/>
              </a:xfrm>
              <a:prstGeom prst="rect">
                <a:avLst/>
              </a:prstGeom>
              <a:blipFill>
                <a:blip r:embed="rId3"/>
                <a:stretch>
                  <a:fillRect l="-1531" t="-22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矩形 15">
            <a:extLst>
              <a:ext uri="{FF2B5EF4-FFF2-40B4-BE49-F238E27FC236}">
                <a16:creationId xmlns:a16="http://schemas.microsoft.com/office/drawing/2014/main" id="{DBC9A768-FAC0-4EB8-A153-95475C1DAABA}"/>
              </a:ext>
            </a:extLst>
          </p:cNvPr>
          <p:cNvSpPr/>
          <p:nvPr/>
        </p:nvSpPr>
        <p:spPr bwMode="auto">
          <a:xfrm>
            <a:off x="5634112" y="1477366"/>
            <a:ext cx="3528392" cy="534166"/>
          </a:xfrm>
          <a:prstGeom prst="rect">
            <a:avLst/>
          </a:prstGeom>
          <a:noFill/>
          <a:ln w="158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宋体" pitchFamily="2" charset="-122"/>
              <a:cs typeface="+mn-cs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218847CF-043A-4247-BED4-C6A86DD1AEDA}"/>
              </a:ext>
            </a:extLst>
          </p:cNvPr>
          <p:cNvSpPr/>
          <p:nvPr/>
        </p:nvSpPr>
        <p:spPr bwMode="auto">
          <a:xfrm>
            <a:off x="5760126" y="2074868"/>
            <a:ext cx="3276364" cy="476019"/>
          </a:xfrm>
          <a:prstGeom prst="rect">
            <a:avLst/>
          </a:prstGeom>
          <a:noFill/>
          <a:ln w="158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宋体" pitchFamily="2" charset="-122"/>
              <a:cs typeface="+mn-cs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B6263E6F-B3CD-4011-8F21-3E019F5424BE}"/>
              </a:ext>
            </a:extLst>
          </p:cNvPr>
          <p:cNvSpPr/>
          <p:nvPr/>
        </p:nvSpPr>
        <p:spPr>
          <a:xfrm>
            <a:off x="-58585" y="1052669"/>
            <a:ext cx="1964871" cy="6377387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/>
          </a:bodyPr>
          <a:lstStyle/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FF00"/>
                </a:solidFill>
                <a:cs typeface="+mn-ea"/>
                <a:sym typeface="+mn-lt"/>
              </a:rPr>
              <a:t>对偶原理</a:t>
            </a:r>
            <a:endParaRPr lang="en-US" altLang="zh-CN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定义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定理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1</a:t>
            </a:r>
          </a:p>
          <a:p>
            <a:pPr>
              <a:lnSpc>
                <a:spcPct val="120000"/>
              </a:lnSpc>
            </a:pPr>
            <a:r>
              <a:rPr lang="zh-CN" altLang="en-US" u="sng" dirty="0">
                <a:solidFill>
                  <a:schemeClr val="bg1"/>
                </a:solidFill>
                <a:cs typeface="+mn-ea"/>
                <a:sym typeface="+mn-lt"/>
              </a:rPr>
              <a:t>定理</a:t>
            </a:r>
            <a:r>
              <a:rPr lang="en-US" altLang="zh-CN" u="sng" dirty="0">
                <a:solidFill>
                  <a:schemeClr val="bg1"/>
                </a:solidFill>
                <a:cs typeface="+mn-ea"/>
                <a:sym typeface="+mn-lt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定理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3</a:t>
            </a: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u="sng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FF00"/>
                </a:solidFill>
                <a:cs typeface="+mn-ea"/>
                <a:sym typeface="+mn-lt"/>
              </a:rPr>
              <a:t>范式和判定</a:t>
            </a: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概念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析取范式和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合取范式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主析取范式和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主合取范式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u="sng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83239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568C4D89-B930-4F47-9823-7FB6544F7578}"/>
              </a:ext>
            </a:extLst>
          </p:cNvPr>
          <p:cNvSpPr/>
          <p:nvPr/>
        </p:nvSpPr>
        <p:spPr>
          <a:xfrm>
            <a:off x="2064381" y="1191873"/>
            <a:ext cx="9905999" cy="1399978"/>
          </a:xfrm>
          <a:prstGeom prst="roundRect">
            <a:avLst>
              <a:gd name="adj" fmla="val 6336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altLang="zh-CN" sz="2400" b="1" baseline="30000" dirty="0">
              <a:solidFill>
                <a:srgbClr val="FF0000"/>
              </a:solidFill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6E169E6A-7EAE-44F6-B0E0-54AEA33A1E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7B5860-9389-40BC-8CED-DD2AAB23A1E9}" type="slidenum">
              <a:rPr lang="zh-CN" altLang="en-US" smtClean="0"/>
              <a:pPr/>
              <a:t>14</a:t>
            </a:fld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2423AEC-297D-4AC6-937F-565891408581}"/>
              </a:ext>
            </a:extLst>
          </p:cNvPr>
          <p:cNvSpPr txBox="1"/>
          <p:nvPr/>
        </p:nvSpPr>
        <p:spPr>
          <a:xfrm>
            <a:off x="1964871" y="78452"/>
            <a:ext cx="9905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Duality principle (</a:t>
            </a:r>
            <a:r>
              <a:rPr lang="zh-CN" alt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对偶原理</a:t>
            </a:r>
            <a:r>
              <a:rPr lang="en-US" altLang="zh-CN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)</a:t>
            </a:r>
            <a:endParaRPr lang="zh-CN" altLang="en-US" sz="4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65459A86-2236-4247-9311-D46EC9F8D18D}"/>
              </a:ext>
            </a:extLst>
          </p:cNvPr>
          <p:cNvGrpSpPr/>
          <p:nvPr/>
        </p:nvGrpSpPr>
        <p:grpSpPr>
          <a:xfrm>
            <a:off x="119973" y="397477"/>
            <a:ext cx="1449151" cy="180724"/>
            <a:chOff x="5392832" y="1016000"/>
            <a:chExt cx="1449150" cy="180724"/>
          </a:xfrm>
        </p:grpSpPr>
        <p:sp>
          <p:nvSpPr>
            <p:cNvPr id="7" name="Freeform 45">
              <a:extLst>
                <a:ext uri="{FF2B5EF4-FFF2-40B4-BE49-F238E27FC236}">
                  <a16:creationId xmlns:a16="http://schemas.microsoft.com/office/drawing/2014/main" id="{79F5C682-BDEF-4D53-B481-CCF2EF60A4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" name="Freeform 46">
              <a:extLst>
                <a:ext uri="{FF2B5EF4-FFF2-40B4-BE49-F238E27FC236}">
                  <a16:creationId xmlns:a16="http://schemas.microsoft.com/office/drawing/2014/main" id="{34E012F1-3888-4574-B83C-160D877B5C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Freeform 47">
              <a:extLst>
                <a:ext uri="{FF2B5EF4-FFF2-40B4-BE49-F238E27FC236}">
                  <a16:creationId xmlns:a16="http://schemas.microsoft.com/office/drawing/2014/main" id="{92C0B701-D754-4A82-AB31-4E35C971D1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Freeform 48">
              <a:extLst>
                <a:ext uri="{FF2B5EF4-FFF2-40B4-BE49-F238E27FC236}">
                  <a16:creationId xmlns:a16="http://schemas.microsoft.com/office/drawing/2014/main" id="{60F2428E-B4AC-403A-9F72-86667F8576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Freeform 49">
              <a:extLst>
                <a:ext uri="{FF2B5EF4-FFF2-40B4-BE49-F238E27FC236}">
                  <a16:creationId xmlns:a16="http://schemas.microsoft.com/office/drawing/2014/main" id="{0C987953-0EFA-465A-B7F9-C0CF22995A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3">
                <a:extLst>
                  <a:ext uri="{FF2B5EF4-FFF2-40B4-BE49-F238E27FC236}">
                    <a16:creationId xmlns:a16="http://schemas.microsoft.com/office/drawing/2014/main" id="{327AA7B0-E626-4D6A-A1C3-66A84A1FB41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296347" y="1273854"/>
                <a:ext cx="9442069" cy="58610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marL="342900" indent="-342900">
                  <a:spcBef>
                    <a:spcPct val="20000"/>
                  </a:spcBef>
                  <a:buSzPct val="100000"/>
                  <a:buChar char="•"/>
                  <a:defRPr kumimoji="1" sz="3200">
                    <a:solidFill>
                      <a:schemeClr val="tx1"/>
                    </a:solidFill>
                    <a:latin typeface="Franklin Gothic Demi" panose="020B07030201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SzPct val="100000"/>
                  <a:buChar char="–"/>
                  <a:defRPr kumimoji="1" sz="2800">
                    <a:solidFill>
                      <a:schemeClr val="tx1"/>
                    </a:solidFill>
                    <a:latin typeface="Franklin Gothic Demi" panose="020B07030201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SzPct val="100000"/>
                  <a:buChar char="•"/>
                  <a:defRPr kumimoji="1" sz="2400">
                    <a:solidFill>
                      <a:schemeClr val="tx1"/>
                    </a:solidFill>
                    <a:latin typeface="Franklin Gothic Demi" panose="020B07030201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Franklin Gothic Demi" panose="020B07030201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SzPct val="100000"/>
                  <a:buChar char="»"/>
                  <a:defRPr kumimoji="1" sz="2000">
                    <a:solidFill>
                      <a:schemeClr val="tx1"/>
                    </a:solidFill>
                    <a:latin typeface="Franklin Gothic Demi" panose="020B07030201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»"/>
                  <a:defRPr kumimoji="1" sz="2000">
                    <a:solidFill>
                      <a:schemeClr val="tx1"/>
                    </a:solidFill>
                    <a:latin typeface="Franklin Gothic Demi" panose="020B07030201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»"/>
                  <a:defRPr kumimoji="1" sz="2000">
                    <a:solidFill>
                      <a:schemeClr val="tx1"/>
                    </a:solidFill>
                    <a:latin typeface="Franklin Gothic Demi" panose="020B07030201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»"/>
                  <a:defRPr kumimoji="1" sz="2000">
                    <a:solidFill>
                      <a:schemeClr val="tx1"/>
                    </a:solidFill>
                    <a:latin typeface="Franklin Gothic Demi" panose="020B07030201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»"/>
                  <a:defRPr kumimoji="1" sz="2000">
                    <a:solidFill>
                      <a:schemeClr val="tx1"/>
                    </a:solidFill>
                    <a:latin typeface="Franklin Gothic Demi" panose="020B07030201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indent="0">
                  <a:buNone/>
                </a:pPr>
                <a:r>
                  <a:rPr lang="en-US" altLang="zh-CN" sz="2600" b="1" dirty="0">
                    <a:solidFill>
                      <a:srgbClr val="7030A0"/>
                    </a:solidFill>
                    <a:latin typeface="+mn-lt"/>
                    <a:cs typeface="Times New Roman" panose="02020603050405020304" pitchFamily="18" charset="0"/>
                  </a:rPr>
                  <a:t>Theorem 3 </a:t>
                </a:r>
                <a:r>
                  <a:rPr lang="zh-CN" altLang="en-US" sz="2600" b="1" dirty="0">
                    <a:solidFill>
                      <a:srgbClr val="7030A0"/>
                    </a:solidFill>
                    <a:latin typeface="+mn-lt"/>
                    <a:cs typeface="Times New Roman" panose="02020603050405020304" pitchFamily="18" charset="0"/>
                  </a:rPr>
                  <a:t>：</a:t>
                </a:r>
                <a:r>
                  <a:rPr lang="en-US" altLang="zh-CN" sz="2400" b="1" dirty="0">
                    <a:latin typeface="+mn-lt"/>
                    <a:cs typeface="Times New Roman" panose="02020603050405020304" pitchFamily="18" charset="0"/>
                  </a:rPr>
                  <a:t>If </a:t>
                </a:r>
                <a14:m>
                  <m:oMath xmlns:m="http://schemas.openxmlformats.org/officeDocument/2006/math">
                    <m:r>
                      <a:rPr kumimoji="0" lang="en-US" altLang="zh-CN" sz="24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𝑨</m:t>
                    </m:r>
                    <m:r>
                      <a:rPr kumimoji="0" lang="en-US" altLang="zh-CN" sz="2400" b="1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</m:t>
                    </m:r>
                    <m:r>
                      <a:rPr kumimoji="0" lang="en-US" altLang="zh-CN" sz="2400" b="1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 </m:t>
                    </m:r>
                    <m:r>
                      <a:rPr kumimoji="0" lang="en-US" altLang="zh-CN" sz="2400" b="1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𝑩</m:t>
                    </m:r>
                  </m:oMath>
                </a14:m>
                <a:r>
                  <a:rPr lang="en-US" altLang="zh-CN" sz="2400" b="1" dirty="0">
                    <a:latin typeface="+mn-lt"/>
                    <a:cs typeface="Times New Roman" panose="02020603050405020304" pitchFamily="18" charset="0"/>
                  </a:rPr>
                  <a:t>, and </a:t>
                </a:r>
                <a:r>
                  <a:rPr lang="en-US" altLang="zh-CN" sz="2400" b="1" i="1" dirty="0">
                    <a:latin typeface="+mn-lt"/>
                    <a:cs typeface="Times New Roman" panose="02020603050405020304" pitchFamily="18" charset="0"/>
                  </a:rPr>
                  <a:t>A</a:t>
                </a:r>
                <a:r>
                  <a:rPr lang="en-US" altLang="zh-CN" sz="2400" b="1" dirty="0">
                    <a:latin typeface="+mn-lt"/>
                    <a:cs typeface="Times New Roman" panose="02020603050405020304" pitchFamily="18" charset="0"/>
                  </a:rPr>
                  <a:t> and </a:t>
                </a:r>
                <a:r>
                  <a:rPr lang="en-US" altLang="zh-CN" sz="2400" b="1" i="1" dirty="0">
                    <a:latin typeface="+mn-lt"/>
                    <a:cs typeface="Times New Roman" panose="02020603050405020304" pitchFamily="18" charset="0"/>
                  </a:rPr>
                  <a:t>B </a:t>
                </a:r>
                <a:r>
                  <a:rPr lang="en-US" altLang="zh-CN" sz="2400" b="1" dirty="0">
                    <a:latin typeface="+mn-lt"/>
                    <a:cs typeface="Times New Roman" panose="02020603050405020304" pitchFamily="18" charset="0"/>
                  </a:rPr>
                  <a:t>are formulas are composed of propositional variables  </a:t>
                </a:r>
                <a:r>
                  <a:rPr lang="en-US" altLang="zh-CN" sz="2400" b="1" i="1" dirty="0">
                    <a:latin typeface="+mn-lt"/>
                    <a:cs typeface="Times New Roman" panose="02020603050405020304" pitchFamily="18" charset="0"/>
                  </a:rPr>
                  <a:t>P</a:t>
                </a:r>
                <a:r>
                  <a:rPr lang="en-US" altLang="zh-CN" sz="2400" b="1" baseline="-25000" dirty="0">
                    <a:latin typeface="+mn-lt"/>
                    <a:cs typeface="Times New Roman" panose="02020603050405020304" pitchFamily="18" charset="0"/>
                  </a:rPr>
                  <a:t>1</a:t>
                </a:r>
                <a:r>
                  <a:rPr lang="zh-CN" altLang="zh-CN" sz="2400" b="1" dirty="0">
                    <a:latin typeface="+mn-lt"/>
                    <a:cs typeface="Times New Roman" panose="02020603050405020304" pitchFamily="18" charset="0"/>
                  </a:rPr>
                  <a:t>，</a:t>
                </a:r>
                <a:r>
                  <a:rPr lang="en-US" altLang="zh-CN" sz="2400" b="1" i="1" dirty="0">
                    <a:latin typeface="+mn-lt"/>
                    <a:cs typeface="Times New Roman" panose="02020603050405020304" pitchFamily="18" charset="0"/>
                  </a:rPr>
                  <a:t>P</a:t>
                </a:r>
                <a:r>
                  <a:rPr lang="en-US" altLang="zh-CN" sz="2400" b="1" baseline="-25000" dirty="0">
                    <a:latin typeface="+mn-lt"/>
                    <a:cs typeface="Times New Roman" panose="02020603050405020304" pitchFamily="18" charset="0"/>
                  </a:rPr>
                  <a:t>2</a:t>
                </a:r>
                <a:r>
                  <a:rPr lang="zh-CN" altLang="zh-CN" sz="2400" b="1" dirty="0">
                    <a:latin typeface="+mn-lt"/>
                    <a:cs typeface="Times New Roman" panose="02020603050405020304" pitchFamily="18" charset="0"/>
                  </a:rPr>
                  <a:t>，…，</a:t>
                </a:r>
                <a:r>
                  <a:rPr lang="en-US" altLang="zh-CN" sz="2400" b="1" i="1" dirty="0" err="1">
                    <a:latin typeface="+mn-lt"/>
                    <a:cs typeface="Times New Roman" panose="02020603050405020304" pitchFamily="18" charset="0"/>
                  </a:rPr>
                  <a:t>P</a:t>
                </a:r>
                <a:r>
                  <a:rPr lang="en-US" altLang="zh-CN" sz="2400" b="1" i="1" baseline="-25000" dirty="0" err="1">
                    <a:latin typeface="+mn-lt"/>
                    <a:cs typeface="Times New Roman" panose="02020603050405020304" pitchFamily="18" charset="0"/>
                  </a:rPr>
                  <a:t>n</a:t>
                </a:r>
                <a:r>
                  <a:rPr lang="en-US" altLang="zh-CN" sz="2400" b="1" dirty="0">
                    <a:latin typeface="+mn-lt"/>
                    <a:cs typeface="Times New Roman" panose="02020603050405020304" pitchFamily="18" charset="0"/>
                  </a:rPr>
                  <a:t> and </a:t>
                </a:r>
                <a:r>
                  <a:rPr kumimoji="0" lang="en-US" altLang="zh-CN" sz="2400" b="1" dirty="0">
                    <a:latin typeface="+mn-lt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connectives  </a:t>
                </a:r>
                <a:r>
                  <a:rPr lang="zh-CN" altLang="zh-CN" sz="2400" b="1" dirty="0">
                    <a:latin typeface="+mn-lt"/>
                    <a:cs typeface="Times New Roman" panose="02020603050405020304" pitchFamily="18" charset="0"/>
                  </a:rPr>
                  <a:t>∧，∨，</a:t>
                </a:r>
                <a:r>
                  <a:rPr lang="en-US" altLang="zh-CN" sz="2400" dirty="0">
                    <a:cs typeface="Times New Roman" panose="02020603050405020304" pitchFamily="18" charset="0"/>
                    <a:sym typeface="+mn-lt"/>
                  </a:rPr>
                  <a:t> </a:t>
                </a:r>
                <a:r>
                  <a:rPr lang="en-US" altLang="zh-CN" sz="2400" b="1" dirty="0">
                    <a:latin typeface="+mn-lt"/>
                    <a:cs typeface="Times New Roman" panose="02020603050405020304" pitchFamily="18" charset="0"/>
                    <a:sym typeface="+mn-lt"/>
                  </a:rPr>
                  <a:t>¬</a:t>
                </a:r>
                <a:r>
                  <a:rPr lang="en-US" altLang="zh-CN" sz="2400" dirty="0">
                    <a:cs typeface="Times New Roman" panose="02020603050405020304" pitchFamily="18" charset="0"/>
                    <a:sym typeface="+mn-lt"/>
                  </a:rPr>
                  <a:t> </a:t>
                </a:r>
                <a:r>
                  <a:rPr lang="zh-CN" altLang="zh-CN" sz="2400" b="1" dirty="0">
                    <a:latin typeface="+mn-lt"/>
                    <a:cs typeface="Times New Roman" panose="02020603050405020304" pitchFamily="18" charset="0"/>
                  </a:rPr>
                  <a:t>，</a:t>
                </a:r>
                <a:r>
                  <a:rPr lang="en-US" altLang="zh-CN" sz="2400" b="1" dirty="0">
                    <a:latin typeface="+mn-lt"/>
                    <a:cs typeface="Times New Roman" panose="02020603050405020304" pitchFamily="18" charset="0"/>
                  </a:rPr>
                  <a:t>then </a:t>
                </a:r>
                <a:r>
                  <a:rPr kumimoji="0" lang="en-US" altLang="zh-CN" sz="2400" b="1" i="1" dirty="0">
                    <a:solidFill>
                      <a:srgbClr val="C00000"/>
                    </a:solidFill>
                    <a:latin typeface="+mn-lt"/>
                    <a:cs typeface="Times New Roman" panose="02020603050405020304" pitchFamily="18" charset="0"/>
                  </a:rPr>
                  <a:t>B</a:t>
                </a:r>
                <a:r>
                  <a:rPr kumimoji="0" lang="en-US" altLang="zh-CN" sz="2400" b="1" baseline="30000" dirty="0">
                    <a:solidFill>
                      <a:srgbClr val="C00000"/>
                    </a:solidFill>
                    <a:latin typeface="+mn-lt"/>
                    <a:cs typeface="Times New Roman" panose="02020603050405020304" pitchFamily="18" charset="0"/>
                  </a:rPr>
                  <a:t>*</a:t>
                </a:r>
                <a:r>
                  <a:rPr kumimoji="0" lang="en-US" altLang="zh-CN" sz="2400" b="1" dirty="0">
                    <a:solidFill>
                      <a:srgbClr val="C00000"/>
                    </a:solidFill>
                    <a:latin typeface="+mn-lt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zh-CN" sz="2400" b="1" dirty="0">
                    <a:solidFill>
                      <a:srgbClr val="C00000"/>
                    </a:solidFill>
                    <a:latin typeface="+mn-lt"/>
                    <a:cs typeface="Times New Roman" panose="02020603050405020304" pitchFamily="18" charset="0"/>
                    <a:sym typeface="Symbol" panose="05050102010706020507" pitchFamily="18" charset="2"/>
                  </a:rPr>
                  <a:t></a:t>
                </a:r>
                <a:r>
                  <a:rPr kumimoji="0" lang="en-US" altLang="zh-CN" sz="2400" b="1" dirty="0">
                    <a:solidFill>
                      <a:srgbClr val="C00000"/>
                    </a:solidFill>
                    <a:latin typeface="+mn-lt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zh-CN" sz="2400" b="1" i="1" dirty="0">
                    <a:solidFill>
                      <a:srgbClr val="C00000"/>
                    </a:solidFill>
                    <a:latin typeface="+mn-lt"/>
                    <a:cs typeface="Times New Roman" panose="02020603050405020304" pitchFamily="18" charset="0"/>
                  </a:rPr>
                  <a:t>A</a:t>
                </a:r>
                <a:r>
                  <a:rPr kumimoji="0" lang="en-US" altLang="zh-CN" sz="2400" b="1" baseline="30000" dirty="0">
                    <a:solidFill>
                      <a:srgbClr val="C00000"/>
                    </a:solidFill>
                    <a:latin typeface="+mn-lt"/>
                    <a:cs typeface="Times New Roman" panose="02020603050405020304" pitchFamily="18" charset="0"/>
                  </a:rPr>
                  <a:t>*</a:t>
                </a:r>
              </a:p>
              <a:p>
                <a:pPr marL="0" indent="0" eaLnBrk="1" hangingPunct="1">
                  <a:buNone/>
                </a:pPr>
                <a:endParaRPr kumimoji="0" lang="zh-CN" altLang="zh-CN" sz="2400" b="1" dirty="0">
                  <a:solidFill>
                    <a:srgbClr val="C00000"/>
                  </a:solidFill>
                  <a:latin typeface="+mn-lt"/>
                  <a:cs typeface="Times New Roman" panose="02020603050405020304" pitchFamily="18" charset="0"/>
                </a:endParaRPr>
              </a:p>
              <a:p>
                <a:r>
                  <a:rPr kumimoji="0" lang="en-US" altLang="zh-CN" sz="2400" b="1" dirty="0">
                    <a:solidFill>
                      <a:srgbClr val="7030A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Proof</a:t>
                </a:r>
                <a:r>
                  <a:rPr kumimoji="0" lang="zh-CN" altLang="en-US" sz="2400" b="1" dirty="0">
                    <a:solidFill>
                      <a:srgbClr val="7030A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：</a:t>
                </a:r>
                <a:endParaRPr kumimoji="0" lang="en-US" altLang="zh-CN" sz="2400" b="1" dirty="0">
                  <a:solidFill>
                    <a:srgbClr val="7030A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kumimoji="0" lang="en-US" altLang="zh-CN" sz="24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𝑨</m:t>
                    </m:r>
                    <m:r>
                      <a:rPr kumimoji="0" lang="en-US" altLang="zh-CN" sz="2400" b="1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</m:t>
                    </m:r>
                    <m:r>
                      <a:rPr kumimoji="0" lang="en-US" altLang="zh-CN" sz="2400" b="1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 </m:t>
                    </m:r>
                    <m:r>
                      <a:rPr kumimoji="0" lang="en-US" altLang="zh-CN" sz="2400" b="1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𝑩</m:t>
                    </m:r>
                  </m:oMath>
                </a14:m>
                <a:r>
                  <a:rPr kumimoji="0" lang="en-US" altLang="zh-CN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means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ctrlPr>
                          <a:rPr kumimoji="0" lang="zh-CN" altLang="en-US" sz="24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0" lang="zh-CN" altLang="en-US" sz="24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  <m:r>
                          <a:rPr kumimoji="0" lang="zh-CN" altLang="en-US" sz="2400" b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kumimoji="0" lang="zh-CN" altLang="en-US" sz="24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zh-CN" altLang="en-US" sz="24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𝑷</m:t>
                            </m:r>
                          </m:e>
                          <m:sub>
                            <m:r>
                              <a:rPr kumimoji="0" lang="zh-CN" altLang="en-US" sz="24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kumimoji="0" lang="zh-CN" altLang="en-US" sz="2400" b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kumimoji="0" lang="zh-CN" altLang="en-US" sz="24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zh-CN" altLang="en-US" sz="24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𝑷</m:t>
                            </m:r>
                          </m:e>
                          <m:sub>
                            <m:r>
                              <a:rPr kumimoji="0" lang="zh-CN" altLang="en-US" sz="24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kumimoji="0" lang="zh-CN" altLang="en-US" sz="2400" b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,⋅⋅⋅,</m:t>
                        </m:r>
                        <m:sSub>
                          <m:sSubPr>
                            <m:ctrlPr>
                              <a:rPr kumimoji="0" lang="zh-CN" altLang="en-US" sz="24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zh-CN" altLang="en-US" sz="24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𝑷</m:t>
                            </m:r>
                          </m:e>
                          <m:sub>
                            <m:r>
                              <a:rPr kumimoji="0" lang="zh-CN" altLang="en-US" sz="24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𝒏</m:t>
                            </m:r>
                          </m:sub>
                        </m:sSub>
                        <m:r>
                          <a:rPr kumimoji="0" lang="zh-CN" altLang="en-US" sz="2400" b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)→</m:t>
                        </m:r>
                        <m:r>
                          <a:rPr kumimoji="0" lang="zh-CN" altLang="en-US" sz="24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𝑩</m:t>
                        </m:r>
                        <m:r>
                          <a:rPr kumimoji="0" lang="zh-CN" altLang="en-US" sz="2400" b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kumimoji="0" lang="zh-CN" altLang="en-US" sz="24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zh-CN" altLang="en-US" sz="24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𝑷</m:t>
                            </m:r>
                          </m:e>
                          <m:sub>
                            <m:r>
                              <a:rPr kumimoji="0" lang="zh-CN" altLang="en-US" sz="24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kumimoji="0" lang="zh-CN" altLang="en-US" sz="2400" b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kumimoji="0" lang="zh-CN" altLang="en-US" sz="24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zh-CN" altLang="en-US" sz="24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𝑷</m:t>
                            </m:r>
                          </m:e>
                          <m:sub>
                            <m:r>
                              <a:rPr kumimoji="0" lang="zh-CN" altLang="en-US" sz="24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kumimoji="0" lang="zh-CN" altLang="en-US" sz="2400" b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,⋅⋅⋅,</m:t>
                        </m:r>
                        <m:sSub>
                          <m:sSubPr>
                            <m:ctrlPr>
                              <a:rPr kumimoji="0" lang="zh-CN" altLang="en-US" sz="24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zh-CN" altLang="en-US" sz="24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𝑷</m:t>
                            </m:r>
                          </m:e>
                          <m:sub>
                            <m:r>
                              <a:rPr kumimoji="0" lang="zh-CN" altLang="en-US" sz="24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𝒏</m:t>
                            </m:r>
                          </m:sub>
                        </m:sSub>
                      </m:e>
                    </m:d>
                  </m:oMath>
                </a14:m>
                <a:r>
                  <a:rPr kumimoji="0" lang="zh-CN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zh-CN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is a tautology.</a:t>
                </a:r>
                <a:endParaRPr kumimoji="0" lang="zh-CN" altLang="en-US" sz="24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>
                  <a:buFont typeface="Wingdings" panose="05000000000000000000" pitchFamily="2" charset="2"/>
                  <a:buChar char="Ø"/>
                </a:pPr>
                <a:r>
                  <a:rPr kumimoji="0" lang="en-US" altLang="zh-CN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Based on the </a:t>
                </a:r>
                <a:r>
                  <a:rPr kumimoji="0" lang="en-US" altLang="zh-CN" sz="2400" b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reverse law</a:t>
                </a:r>
                <a:r>
                  <a:rPr kumimoji="0" lang="en-US" altLang="zh-CN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</a:t>
                </a:r>
                <a:r>
                  <a:rPr kumimoji="0" lang="zh-CN" altLang="en-US" sz="2400" b="0" u="none" strike="noStrike" kern="1200" cap="none" spc="0" normalizeH="0" baseline="0" noProof="0" dirty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cs typeface="+mn-cs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zh-CN" alt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7030A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¬</m:t>
                    </m:r>
                    <m:r>
                      <a:rPr kumimoji="0" lang="zh-CN" altLang="en-US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7030A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𝐵</m:t>
                    </m:r>
                    <m:r>
                      <a:rPr kumimoji="0" lang="zh-CN" alt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7030A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(</m:t>
                    </m:r>
                    <m:sSub>
                      <m:sSubPr>
                        <m:ctrlPr>
                          <a:rPr kumimoji="0" lang="zh-CN" alt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7030A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zh-CN" alt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7030A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zh-CN" altLang="en-US" sz="24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7030A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1</m:t>
                        </m:r>
                      </m:sub>
                    </m:sSub>
                    <m:r>
                      <a:rPr kumimoji="0" lang="zh-CN" alt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7030A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,</m:t>
                    </m:r>
                    <m:sSub>
                      <m:sSubPr>
                        <m:ctrlPr>
                          <a:rPr kumimoji="0" lang="zh-CN" alt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7030A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zh-CN" alt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7030A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zh-CN" altLang="en-US" sz="24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7030A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2</m:t>
                        </m:r>
                      </m:sub>
                    </m:sSub>
                    <m:r>
                      <a:rPr kumimoji="0" lang="zh-CN" alt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7030A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,⋅⋅⋅,</m:t>
                    </m:r>
                    <m:sSub>
                      <m:sSubPr>
                        <m:ctrlPr>
                          <a:rPr kumimoji="0" lang="zh-CN" alt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7030A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zh-CN" alt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7030A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zh-CN" alt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7030A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𝑛</m:t>
                        </m:r>
                      </m:sub>
                    </m:sSub>
                    <m:r>
                      <a:rPr kumimoji="0" lang="zh-CN" alt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7030A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)</m:t>
                    </m:r>
                    <m:r>
                      <a:rPr kumimoji="0" lang="zh-CN" alt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→</m:t>
                    </m:r>
                    <m:r>
                      <a:rPr kumimoji="0" lang="zh-CN" alt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¬</m:t>
                    </m:r>
                    <m:r>
                      <a:rPr kumimoji="0" lang="zh-CN" altLang="en-US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𝐴</m:t>
                    </m:r>
                    <m:r>
                      <a:rPr kumimoji="0" lang="zh-CN" alt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(</m:t>
                    </m:r>
                    <m:sSub>
                      <m:sSubPr>
                        <m:ctrlPr>
                          <a:rPr kumimoji="0" lang="zh-CN" alt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zh-CN" alt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zh-CN" altLang="en-US" sz="24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1</m:t>
                        </m:r>
                      </m:sub>
                    </m:sSub>
                    <m:r>
                      <a:rPr kumimoji="0" lang="zh-CN" alt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,</m:t>
                    </m:r>
                    <m:sSub>
                      <m:sSubPr>
                        <m:ctrlPr>
                          <a:rPr kumimoji="0" lang="zh-CN" alt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zh-CN" alt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zh-CN" altLang="en-US" sz="24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2</m:t>
                        </m:r>
                      </m:sub>
                    </m:sSub>
                    <m:r>
                      <a:rPr kumimoji="0" lang="zh-CN" alt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,⋅⋅⋅,</m:t>
                    </m:r>
                    <m:sSub>
                      <m:sSubPr>
                        <m:ctrlPr>
                          <a:rPr kumimoji="0" lang="zh-CN" alt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zh-CN" alt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zh-CN" alt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𝑛</m:t>
                        </m:r>
                      </m:sub>
                    </m:sSub>
                    <m:r>
                      <a:rPr kumimoji="0" lang="en-US" altLang="zh-CN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)</m:t>
                    </m:r>
                  </m:oMath>
                </a14:m>
                <a:r>
                  <a:rPr kumimoji="0" lang="en-US" altLang="zh-CN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also a tautology.</a:t>
                </a:r>
              </a:p>
              <a:p>
                <a:pPr lvl="1">
                  <a:buFont typeface="Wingdings" panose="05000000000000000000" pitchFamily="2" charset="2"/>
                  <a:buChar char="Ø"/>
                </a:pPr>
                <a:r>
                  <a:rPr kumimoji="0" lang="en-US" altLang="zh-CN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According to Theorem 1</a:t>
                </a:r>
              </a:p>
              <a:p>
                <a:pPr lvl="1">
                  <a:buFont typeface="Wingdings" panose="05000000000000000000" pitchFamily="2" charset="2"/>
                  <a:buChar char="Ø"/>
                </a:pPr>
                <a:r>
                  <a:rPr kumimoji="0" lang="zh-CN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zh-CN" alt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7030A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r>
                          <a:rPr kumimoji="0" lang="zh-CN" alt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7030A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𝐵</m:t>
                        </m:r>
                      </m:e>
                      <m:sup>
                        <m:r>
                          <a:rPr kumimoji="0" lang="zh-CN" altLang="en-US" sz="24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7030A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∗</m:t>
                        </m:r>
                      </m:sup>
                    </m:sSup>
                    <m:r>
                      <a:rPr kumimoji="0" lang="zh-CN" alt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7030A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(¬</m:t>
                    </m:r>
                    <m:sSub>
                      <m:sSubPr>
                        <m:ctrlPr>
                          <a:rPr kumimoji="0" lang="zh-CN" alt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7030A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zh-CN" alt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7030A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zh-CN" altLang="en-US" sz="24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7030A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1</m:t>
                        </m:r>
                      </m:sub>
                    </m:sSub>
                    <m:r>
                      <a:rPr kumimoji="0" lang="zh-CN" alt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7030A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,¬</m:t>
                    </m:r>
                    <m:sSub>
                      <m:sSubPr>
                        <m:ctrlPr>
                          <a:rPr kumimoji="0" lang="zh-CN" alt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7030A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zh-CN" alt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7030A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zh-CN" altLang="en-US" sz="24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7030A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2</m:t>
                        </m:r>
                      </m:sub>
                    </m:sSub>
                    <m:r>
                      <a:rPr kumimoji="0" lang="zh-CN" alt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7030A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,⋅⋅⋅,¬</m:t>
                    </m:r>
                    <m:sSub>
                      <m:sSubPr>
                        <m:ctrlPr>
                          <a:rPr kumimoji="0" lang="zh-CN" alt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7030A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zh-CN" alt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7030A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zh-CN" alt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7030A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𝑛</m:t>
                        </m:r>
                      </m:sub>
                    </m:sSub>
                    <m:r>
                      <a:rPr kumimoji="0" lang="zh-CN" alt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7030A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)</m:t>
                    </m:r>
                    <m:r>
                      <a:rPr kumimoji="0" lang="zh-CN" alt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→</m:t>
                    </m:r>
                    <m:sSup>
                      <m:sSupPr>
                        <m:ctrlPr>
                          <a:rPr kumimoji="0" lang="zh-CN" alt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r>
                          <a:rPr kumimoji="0" lang="zh-CN" alt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𝐴</m:t>
                        </m:r>
                      </m:e>
                      <m:sup>
                        <m:r>
                          <a:rPr kumimoji="0" lang="zh-CN" altLang="en-US" sz="24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∗</m:t>
                        </m:r>
                      </m:sup>
                    </m:sSup>
                    <m:r>
                      <a:rPr kumimoji="0" lang="zh-CN" alt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(¬</m:t>
                    </m:r>
                    <m:sSub>
                      <m:sSubPr>
                        <m:ctrlPr>
                          <a:rPr kumimoji="0" lang="zh-CN" alt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zh-CN" alt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zh-CN" altLang="en-US" sz="24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1</m:t>
                        </m:r>
                      </m:sub>
                    </m:sSub>
                    <m:r>
                      <a:rPr kumimoji="0" lang="zh-CN" alt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,¬</m:t>
                    </m:r>
                    <m:sSub>
                      <m:sSubPr>
                        <m:ctrlPr>
                          <a:rPr kumimoji="0" lang="zh-CN" alt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zh-CN" alt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zh-CN" altLang="en-US" sz="24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2</m:t>
                        </m:r>
                      </m:sub>
                    </m:sSub>
                    <m:r>
                      <a:rPr kumimoji="0" lang="zh-CN" alt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,⋅⋅⋅,¬</m:t>
                    </m:r>
                    <m:sSub>
                      <m:sSubPr>
                        <m:ctrlPr>
                          <a:rPr kumimoji="0" lang="zh-CN" alt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zh-CN" alt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zh-CN" alt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𝑛</m:t>
                        </m:r>
                      </m:sub>
                    </m:sSub>
                    <m:r>
                      <a:rPr kumimoji="0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)</m:t>
                    </m:r>
                  </m:oMath>
                </a14:m>
                <a:r>
                  <a:rPr kumimoji="0" lang="zh-CN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zh-CN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is tautological.</a:t>
                </a:r>
                <a:endParaRPr kumimoji="0" lang="zh-CN" altLang="en-US" sz="24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>
                  <a:buFont typeface="Wingdings" panose="05000000000000000000" pitchFamily="2" charset="2"/>
                  <a:buChar char="Ø"/>
                </a:pPr>
                <a:r>
                  <a:rPr kumimoji="0" lang="en-US" altLang="zh-CN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Using the </a:t>
                </a:r>
                <a:r>
                  <a:rPr kumimoji="0" lang="en-US" altLang="zh-CN" sz="2400" b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substitution rule</a:t>
                </a:r>
                <a:r>
                  <a:rPr kumimoji="0" lang="en-US" altLang="zh-CN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</a:t>
                </a:r>
                <a:r>
                  <a:rPr kumimoji="0" lang="zh-CN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zh-CN" alt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zh-CN" alt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zh-CN" alt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0" lang="zh-CN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zh-CN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is substituted by </a:t>
                </a:r>
                <a14:m>
                  <m:oMath xmlns:m="http://schemas.openxmlformats.org/officeDocument/2006/math">
                    <m:r>
                      <a:rPr kumimoji="0" lang="zh-CN" altLang="en-US" sz="240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¬</m:t>
                    </m:r>
                    <m:sSub>
                      <m:sSubPr>
                        <m:ctrlPr>
                          <a:rPr kumimoji="0" lang="zh-CN" alt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zh-CN" alt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kumimoji="0" lang="zh-CN" alt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0" lang="en-US" altLang="zh-CN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we can get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ctrlPr>
                          <a:rPr kumimoji="0" lang="zh-CN" altLang="en-US" sz="24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kumimoji="0" lang="zh-CN" altLang="en-US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zh-CN" altLang="en-US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p>
                            <m:r>
                              <a:rPr kumimoji="0" lang="zh-CN" altLang="en-US" sz="240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kumimoji="0" lang="zh-CN" altLang="en-US" sz="240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kumimoji="0" lang="zh-CN" altLang="en-US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zh-CN" altLang="en-US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kumimoji="0" lang="zh-CN" altLang="en-US" sz="240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kumimoji="0" lang="zh-CN" altLang="en-US" sz="240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kumimoji="0" lang="zh-CN" altLang="en-US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zh-CN" altLang="en-US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kumimoji="0" lang="zh-CN" altLang="en-US" sz="240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kumimoji="0" lang="zh-CN" altLang="en-US" sz="240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,⋅⋅⋅,</m:t>
                        </m:r>
                        <m:sSub>
                          <m:sSubPr>
                            <m:ctrlPr>
                              <a:rPr kumimoji="0" lang="zh-CN" altLang="en-US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zh-CN" altLang="en-US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kumimoji="0" lang="zh-CN" altLang="en-US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kumimoji="0" lang="zh-CN" altLang="en-US" sz="240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)→</m:t>
                        </m:r>
                        <m:sSup>
                          <m:sSupPr>
                            <m:ctrlPr>
                              <a:rPr kumimoji="0" lang="zh-CN" altLang="en-US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zh-CN" altLang="en-US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kumimoji="0" lang="zh-CN" altLang="en-US" sz="240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kumimoji="0" lang="zh-CN" altLang="en-US" sz="240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kumimoji="0" lang="zh-CN" altLang="en-US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zh-CN" altLang="en-US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kumimoji="0" lang="zh-CN" altLang="en-US" sz="240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kumimoji="0" lang="zh-CN" altLang="en-US" sz="240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kumimoji="0" lang="zh-CN" altLang="en-US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zh-CN" altLang="en-US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kumimoji="0" lang="zh-CN" altLang="en-US" sz="240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kumimoji="0" lang="zh-CN" altLang="en-US" sz="240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,⋅⋅⋅,</m:t>
                        </m:r>
                        <m:sSub>
                          <m:sSubPr>
                            <m:ctrlPr>
                              <a:rPr kumimoji="0" lang="zh-CN" altLang="en-US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zh-CN" altLang="en-US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kumimoji="0" lang="zh-CN" altLang="en-US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kumimoji="0" lang="en-US" altLang="zh-CN" sz="2400" b="1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</a:t>
                </a:r>
                <a:r>
                  <a:rPr kumimoji="0" lang="en-US" altLang="zh-CN" sz="2400" b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is a tautology</a:t>
                </a:r>
                <a:r>
                  <a:rPr kumimoji="0" lang="en-US" altLang="zh-CN" sz="2400" b="1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pPr lvl="1">
                  <a:buFont typeface="Wingdings" panose="05000000000000000000" pitchFamily="2" charset="2"/>
                  <a:buChar char="Ø"/>
                </a:pPr>
                <a:r>
                  <a:rPr kumimoji="0" lang="en-US" altLang="zh-CN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Namely,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zh-CN" alt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r>
                          <a:rPr kumimoji="0" lang="zh-CN" alt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𝐵</m:t>
                        </m:r>
                      </m:e>
                      <m:sup>
                        <m:r>
                          <a:rPr kumimoji="0" lang="zh-CN" altLang="en-US" sz="24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∗</m:t>
                        </m:r>
                      </m:sup>
                    </m:sSup>
                    <m:r>
                      <a:rPr kumimoji="0" lang="zh-CN" alt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⇒</m:t>
                    </m:r>
                    <m:sSup>
                      <m:sSupPr>
                        <m:ctrlPr>
                          <a:rPr kumimoji="0" lang="zh-CN" alt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r>
                          <a:rPr kumimoji="0" lang="zh-CN" alt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𝐴</m:t>
                        </m:r>
                      </m:e>
                      <m:sup>
                        <m:r>
                          <a:rPr kumimoji="0" lang="zh-CN" altLang="en-US" sz="24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∗</m:t>
                        </m:r>
                      </m:sup>
                    </m:sSup>
                  </m:oMath>
                </a14:m>
                <a:endParaRPr kumimoji="0" lang="zh-CN" altLang="en-US" sz="24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:endParaRPr kumimoji="0" lang="zh-CN" altLang="en-US" sz="24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:endParaRPr kumimoji="0" lang="zh-CN" altLang="en-US" sz="24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kumimoji="0" lang="zh-CN" altLang="en-US" sz="24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kumimoji="0" lang="en-US" altLang="zh-CN" sz="24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Rectangle 3">
                <a:extLst>
                  <a:ext uri="{FF2B5EF4-FFF2-40B4-BE49-F238E27FC236}">
                    <a16:creationId xmlns:a16="http://schemas.microsoft.com/office/drawing/2014/main" id="{327AA7B0-E626-4D6A-A1C3-66A84A1FB4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296347" y="1273854"/>
                <a:ext cx="9442069" cy="5861050"/>
              </a:xfrm>
              <a:prstGeom prst="rect">
                <a:avLst/>
              </a:prstGeom>
              <a:blipFill>
                <a:blip r:embed="rId3"/>
                <a:stretch>
                  <a:fillRect l="-1162" t="-1145" r="-839" b="-1353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矩形 13">
            <a:extLst>
              <a:ext uri="{FF2B5EF4-FFF2-40B4-BE49-F238E27FC236}">
                <a16:creationId xmlns:a16="http://schemas.microsoft.com/office/drawing/2014/main" id="{DDD0D488-6F0A-4A13-B2EE-6760FB8A256B}"/>
              </a:ext>
            </a:extLst>
          </p:cNvPr>
          <p:cNvSpPr/>
          <p:nvPr/>
        </p:nvSpPr>
        <p:spPr>
          <a:xfrm>
            <a:off x="-58585" y="1052669"/>
            <a:ext cx="1964871" cy="6377387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/>
          </a:bodyPr>
          <a:lstStyle/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FF00"/>
                </a:solidFill>
                <a:cs typeface="+mn-ea"/>
                <a:sym typeface="+mn-lt"/>
              </a:rPr>
              <a:t>对偶原理</a:t>
            </a:r>
            <a:endParaRPr lang="en-US" altLang="zh-CN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定义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定理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1</a:t>
            </a: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定理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zh-CN" altLang="en-US" u="sng" dirty="0">
                <a:solidFill>
                  <a:schemeClr val="bg1"/>
                </a:solidFill>
                <a:cs typeface="+mn-ea"/>
                <a:sym typeface="+mn-lt"/>
              </a:rPr>
              <a:t>定理</a:t>
            </a:r>
            <a:r>
              <a:rPr lang="en-US" altLang="zh-CN" u="sng" dirty="0">
                <a:solidFill>
                  <a:schemeClr val="bg1"/>
                </a:solidFill>
                <a:cs typeface="+mn-ea"/>
                <a:sym typeface="+mn-lt"/>
              </a:rPr>
              <a:t>3</a:t>
            </a: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u="sng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FF00"/>
                </a:solidFill>
                <a:cs typeface="+mn-ea"/>
                <a:sym typeface="+mn-lt"/>
              </a:rPr>
              <a:t>范式和判定</a:t>
            </a: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概念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析取范式和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合取范式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主析取范式和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主合取范式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u="sng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07175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4">
            <a:extLst>
              <a:ext uri="{FF2B5EF4-FFF2-40B4-BE49-F238E27FC236}">
                <a16:creationId xmlns:a16="http://schemas.microsoft.com/office/drawing/2014/main" id="{3CD5A73F-81C9-4328-AC1B-5D8078E0F5D1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332414" y="5414174"/>
            <a:ext cx="1527175" cy="273302"/>
            <a:chOff x="2062" y="3556"/>
            <a:chExt cx="1749" cy="313"/>
          </a:xfrm>
        </p:grpSpPr>
        <p:sp>
          <p:nvSpPr>
            <p:cNvPr id="5" name="Freeform 45">
              <a:extLst>
                <a:ext uri="{FF2B5EF4-FFF2-40B4-BE49-F238E27FC236}">
                  <a16:creationId xmlns:a16="http://schemas.microsoft.com/office/drawing/2014/main" id="{B4209274-CEDA-4CF1-95C3-DAF16154AD7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62" y="3562"/>
              <a:ext cx="252" cy="301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" name="Freeform 46">
              <a:extLst>
                <a:ext uri="{FF2B5EF4-FFF2-40B4-BE49-F238E27FC236}">
                  <a16:creationId xmlns:a16="http://schemas.microsoft.com/office/drawing/2014/main" id="{E7090F7D-6EFE-4388-9C68-8BEE6A2DF62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43" y="3562"/>
              <a:ext cx="251" cy="301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" name="Freeform 47">
              <a:extLst>
                <a:ext uri="{FF2B5EF4-FFF2-40B4-BE49-F238E27FC236}">
                  <a16:creationId xmlns:a16="http://schemas.microsoft.com/office/drawing/2014/main" id="{DF03B5F7-56EA-4275-AAC8-5CDA5425E29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20" y="3570"/>
              <a:ext cx="252" cy="299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" name="Freeform 48">
              <a:extLst>
                <a:ext uri="{FF2B5EF4-FFF2-40B4-BE49-F238E27FC236}">
                  <a16:creationId xmlns:a16="http://schemas.microsoft.com/office/drawing/2014/main" id="{4DAD4D92-E8FE-46ED-BE2E-B6408E7DD2D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98" y="3570"/>
              <a:ext cx="251" cy="299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C1E9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Freeform 49">
              <a:extLst>
                <a:ext uri="{FF2B5EF4-FFF2-40B4-BE49-F238E27FC236}">
                  <a16:creationId xmlns:a16="http://schemas.microsoft.com/office/drawing/2014/main" id="{8FFDF5C7-EFCE-474A-8590-6E835951CBA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59" y="3556"/>
              <a:ext cx="252" cy="299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D53B8655-7C44-44E1-8CA6-0B5A3E216FCF}"/>
              </a:ext>
            </a:extLst>
          </p:cNvPr>
          <p:cNvSpPr txBox="1"/>
          <p:nvPr/>
        </p:nvSpPr>
        <p:spPr>
          <a:xfrm>
            <a:off x="-1" y="2252192"/>
            <a:ext cx="12169703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Chapter 1 Propositional Logic</a:t>
            </a:r>
          </a:p>
          <a:p>
            <a:pPr algn="ctr"/>
            <a:endParaRPr lang="en-US" altLang="zh-CN" sz="5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  <a:p>
            <a:pPr algn="ctr"/>
            <a:r>
              <a:rPr lang="en-US" altLang="zh-CN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1.6 Normal form (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范式</a:t>
            </a:r>
            <a:r>
              <a:rPr lang="en-US" altLang="zh-CN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) and its judgment</a:t>
            </a:r>
          </a:p>
        </p:txBody>
      </p:sp>
    </p:spTree>
    <p:extLst>
      <p:ext uri="{BB962C8B-B14F-4D97-AF65-F5344CB8AC3E}">
        <p14:creationId xmlns:p14="http://schemas.microsoft.com/office/powerpoint/2010/main" val="1661975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500"/>
    </mc:Choice>
    <mc:Fallback xmlns="">
      <p:transition spd="slow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6E169E6A-7EAE-44F6-B0E0-54AEA33A1E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7B5860-9389-40BC-8CED-DD2AAB23A1E9}" type="slidenum">
              <a:rPr lang="zh-CN" altLang="en-US" smtClean="0"/>
              <a:pPr/>
              <a:t>16</a:t>
            </a:fld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2423AEC-297D-4AC6-937F-565891408581}"/>
              </a:ext>
            </a:extLst>
          </p:cNvPr>
          <p:cNvSpPr txBox="1"/>
          <p:nvPr/>
        </p:nvSpPr>
        <p:spPr>
          <a:xfrm>
            <a:off x="1964871" y="78452"/>
            <a:ext cx="9905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Normal form (</a:t>
            </a:r>
            <a:r>
              <a:rPr lang="zh-CN" alt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范式</a:t>
            </a:r>
            <a:r>
              <a:rPr lang="en-US" altLang="zh-CN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) 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65459A86-2236-4247-9311-D46EC9F8D18D}"/>
              </a:ext>
            </a:extLst>
          </p:cNvPr>
          <p:cNvGrpSpPr/>
          <p:nvPr/>
        </p:nvGrpSpPr>
        <p:grpSpPr>
          <a:xfrm>
            <a:off x="119973" y="397477"/>
            <a:ext cx="1449151" cy="180724"/>
            <a:chOff x="5392832" y="1016000"/>
            <a:chExt cx="1449150" cy="180724"/>
          </a:xfrm>
        </p:grpSpPr>
        <p:sp>
          <p:nvSpPr>
            <p:cNvPr id="7" name="Freeform 45">
              <a:extLst>
                <a:ext uri="{FF2B5EF4-FFF2-40B4-BE49-F238E27FC236}">
                  <a16:creationId xmlns:a16="http://schemas.microsoft.com/office/drawing/2014/main" id="{79F5C682-BDEF-4D53-B481-CCF2EF60A4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" name="Freeform 46">
              <a:extLst>
                <a:ext uri="{FF2B5EF4-FFF2-40B4-BE49-F238E27FC236}">
                  <a16:creationId xmlns:a16="http://schemas.microsoft.com/office/drawing/2014/main" id="{34E012F1-3888-4574-B83C-160D877B5C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Freeform 47">
              <a:extLst>
                <a:ext uri="{FF2B5EF4-FFF2-40B4-BE49-F238E27FC236}">
                  <a16:creationId xmlns:a16="http://schemas.microsoft.com/office/drawing/2014/main" id="{92C0B701-D754-4A82-AB31-4E35C971D1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Freeform 48">
              <a:extLst>
                <a:ext uri="{FF2B5EF4-FFF2-40B4-BE49-F238E27FC236}">
                  <a16:creationId xmlns:a16="http://schemas.microsoft.com/office/drawing/2014/main" id="{60F2428E-B4AC-403A-9F72-86667F8576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Freeform 49">
              <a:extLst>
                <a:ext uri="{FF2B5EF4-FFF2-40B4-BE49-F238E27FC236}">
                  <a16:creationId xmlns:a16="http://schemas.microsoft.com/office/drawing/2014/main" id="{0C987953-0EFA-465A-B7F9-C0CF22995A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3" name="Rectangle 3">
            <a:extLst>
              <a:ext uri="{FF2B5EF4-FFF2-40B4-BE49-F238E27FC236}">
                <a16:creationId xmlns:a16="http://schemas.microsoft.com/office/drawing/2014/main" id="{195BFF2E-DE17-4141-8325-78DDED00456F}"/>
              </a:ext>
            </a:extLst>
          </p:cNvPr>
          <p:cNvSpPr txBox="1">
            <a:spLocks noChangeArrowheads="1"/>
          </p:cNvSpPr>
          <p:nvPr/>
        </p:nvSpPr>
        <p:spPr>
          <a:xfrm>
            <a:off x="2630488" y="1176149"/>
            <a:ext cx="9107928" cy="57150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l"/>
            </a:pPr>
            <a:endParaRPr lang="en-US" altLang="zh-CN" b="1" dirty="0"/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CN" b="1" dirty="0"/>
              <a:t>Standard form of the formula——Normal form</a:t>
            </a:r>
          </a:p>
          <a:p>
            <a:pPr>
              <a:buFont typeface="Wingdings" panose="05000000000000000000" pitchFamily="2" charset="2"/>
              <a:buChar char="l"/>
            </a:pPr>
            <a:endParaRPr lang="en-US" altLang="zh-CN" b="1" dirty="0"/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CN" b="1" dirty="0"/>
              <a:t>Used in the finite steps to </a:t>
            </a:r>
            <a:r>
              <a:rPr lang="en-US" altLang="zh-CN" b="1" dirty="0">
                <a:solidFill>
                  <a:srgbClr val="0070C0"/>
                </a:solidFill>
              </a:rPr>
              <a:t>determine the formula</a:t>
            </a:r>
            <a:r>
              <a:rPr lang="zh-CN" altLang="en-US" b="1" dirty="0">
                <a:solidFill>
                  <a:srgbClr val="0070C0"/>
                </a:solidFill>
              </a:rPr>
              <a:t> </a:t>
            </a:r>
            <a:r>
              <a:rPr lang="en-US" altLang="zh-CN" b="1" dirty="0">
                <a:solidFill>
                  <a:srgbClr val="0070C0"/>
                </a:solidFill>
              </a:rPr>
              <a:t>type.</a:t>
            </a:r>
            <a:r>
              <a:rPr lang="en-US" altLang="zh-CN" b="1" dirty="0"/>
              <a:t> (</a:t>
            </a:r>
            <a:r>
              <a:rPr lang="en-US" altLang="zh-CN" b="1" dirty="0">
                <a:solidFill>
                  <a:srgbClr val="0070C0"/>
                </a:solidFill>
              </a:rPr>
              <a:t>tautology, contradiction, contingency</a:t>
            </a:r>
            <a:r>
              <a:rPr lang="en-US" altLang="zh-CN" b="1" dirty="0"/>
              <a:t>)</a:t>
            </a:r>
            <a:endParaRPr lang="zh-CN" altLang="en-US" b="1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C54FC514-9E42-427D-B8E5-2235B5257991}"/>
              </a:ext>
            </a:extLst>
          </p:cNvPr>
          <p:cNvSpPr/>
          <p:nvPr/>
        </p:nvSpPr>
        <p:spPr>
          <a:xfrm>
            <a:off x="-58585" y="1052669"/>
            <a:ext cx="1964871" cy="6377387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/>
          </a:bodyPr>
          <a:lstStyle/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FF00"/>
                </a:solidFill>
                <a:cs typeface="+mn-ea"/>
                <a:sym typeface="+mn-lt"/>
              </a:rPr>
              <a:t>对偶原理</a:t>
            </a:r>
            <a:endParaRPr lang="en-US" altLang="zh-CN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定义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定理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1</a:t>
            </a: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定理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定理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3</a:t>
            </a: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u="sng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FF00"/>
                </a:solidFill>
                <a:cs typeface="+mn-ea"/>
                <a:sym typeface="+mn-lt"/>
              </a:rPr>
              <a:t>范式和判定</a:t>
            </a: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u="sng" dirty="0">
                <a:solidFill>
                  <a:schemeClr val="bg1"/>
                </a:solidFill>
                <a:cs typeface="+mn-ea"/>
                <a:sym typeface="+mn-lt"/>
              </a:rPr>
              <a:t>概念</a:t>
            </a:r>
            <a:endParaRPr lang="en-US" altLang="zh-CN" u="sng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析取范式和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合取范式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主析取范式和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主合取范式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u="sng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370F209C-E133-43C7-975C-956B0AE9209B}"/>
              </a:ext>
            </a:extLst>
          </p:cNvPr>
          <p:cNvSpPr/>
          <p:nvPr/>
        </p:nvSpPr>
        <p:spPr>
          <a:xfrm>
            <a:off x="3704165" y="4074848"/>
            <a:ext cx="692494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4000" dirty="0">
                <a:cs typeface="Times New Roman" panose="02020603050405020304" pitchFamily="18" charset="0"/>
                <a:sym typeface="+mn-lt"/>
              </a:rPr>
              <a:t>(</a:t>
            </a:r>
            <a:r>
              <a:rPr lang="en-US" altLang="zh-CN" sz="4000" i="1" dirty="0">
                <a:cs typeface="Times New Roman" panose="02020603050405020304" pitchFamily="18" charset="0"/>
                <a:sym typeface="+mn-lt"/>
              </a:rPr>
              <a:t>P </a:t>
            </a:r>
            <a:r>
              <a:rPr lang="en-US" altLang="zh-CN" sz="4000" b="1" dirty="0">
                <a:cs typeface="Times New Roman" panose="02020603050405020304" pitchFamily="18" charset="0"/>
                <a:sym typeface="+mn-lt"/>
              </a:rPr>
              <a:t>∨ </a:t>
            </a:r>
            <a:r>
              <a:rPr lang="en-US" altLang="zh-CN" sz="4000" dirty="0">
                <a:cs typeface="Times New Roman" panose="02020603050405020304" pitchFamily="18" charset="0"/>
                <a:sym typeface="+mn-lt"/>
              </a:rPr>
              <a:t>¬</a:t>
            </a:r>
            <a:r>
              <a:rPr lang="en-US" altLang="zh-CN" sz="4000" i="1" dirty="0"/>
              <a:t>R</a:t>
            </a:r>
            <a:r>
              <a:rPr lang="en-US" altLang="zh-CN" sz="4000" dirty="0">
                <a:cs typeface="Times New Roman" panose="02020603050405020304" pitchFamily="18" charset="0"/>
                <a:sym typeface="+mn-lt"/>
              </a:rPr>
              <a:t>)</a:t>
            </a:r>
            <a:r>
              <a:rPr lang="en-US" altLang="zh-CN" sz="4000" b="1" dirty="0">
                <a:cs typeface="Times New Roman" panose="02020603050405020304" pitchFamily="18" charset="0"/>
                <a:sym typeface="+mn-lt"/>
              </a:rPr>
              <a:t> ∧</a:t>
            </a:r>
            <a:r>
              <a:rPr lang="en-US" altLang="zh-CN" sz="4000" dirty="0">
                <a:cs typeface="Times New Roman" panose="02020603050405020304" pitchFamily="18" charset="0"/>
                <a:sym typeface="+mn-lt"/>
              </a:rPr>
              <a:t> (¬</a:t>
            </a:r>
            <a:r>
              <a:rPr lang="en-US" altLang="zh-CN" sz="4000" i="1" dirty="0"/>
              <a:t>P</a:t>
            </a:r>
            <a:r>
              <a:rPr lang="en-US" altLang="zh-CN" sz="4000" b="1" dirty="0">
                <a:cs typeface="Times New Roman" panose="02020603050405020304" pitchFamily="18" charset="0"/>
                <a:sym typeface="+mn-lt"/>
              </a:rPr>
              <a:t> ∨</a:t>
            </a:r>
            <a:r>
              <a:rPr lang="zh-CN" altLang="en-US" sz="4000" b="1" dirty="0"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4000" i="1" dirty="0">
                <a:cs typeface="Times New Roman" panose="02020603050405020304" pitchFamily="18" charset="0"/>
                <a:sym typeface="+mn-lt"/>
              </a:rPr>
              <a:t>Q </a:t>
            </a:r>
            <a:r>
              <a:rPr lang="en-US" altLang="zh-CN" sz="4000" b="1" dirty="0">
                <a:cs typeface="Times New Roman" panose="02020603050405020304" pitchFamily="18" charset="0"/>
                <a:sym typeface="+mn-lt"/>
              </a:rPr>
              <a:t>∨ </a:t>
            </a:r>
            <a:r>
              <a:rPr lang="en-US" altLang="zh-CN" sz="4000" dirty="0">
                <a:cs typeface="Times New Roman" panose="02020603050405020304" pitchFamily="18" charset="0"/>
                <a:sym typeface="+mn-lt"/>
              </a:rPr>
              <a:t>¬</a:t>
            </a:r>
            <a:r>
              <a:rPr lang="en-US" altLang="zh-CN" sz="4000" i="1" dirty="0"/>
              <a:t>R</a:t>
            </a:r>
            <a:r>
              <a:rPr lang="en-US" altLang="zh-CN" sz="4000" dirty="0"/>
              <a:t>)</a:t>
            </a:r>
            <a:endParaRPr lang="zh-CN" altLang="en-US" sz="40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DC59A82D-E915-435C-9DD9-7D6A5065C8C1}"/>
              </a:ext>
            </a:extLst>
          </p:cNvPr>
          <p:cNvSpPr/>
          <p:nvPr/>
        </p:nvSpPr>
        <p:spPr>
          <a:xfrm>
            <a:off x="3704165" y="5427765"/>
            <a:ext cx="323697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dirty="0">
                <a:cs typeface="Times New Roman" panose="02020603050405020304" pitchFamily="18" charset="0"/>
                <a:sym typeface="+mn-lt"/>
              </a:rPr>
              <a:t>(</a:t>
            </a:r>
            <a:r>
              <a:rPr lang="en-US" altLang="zh-CN" sz="4000" i="1" dirty="0">
                <a:cs typeface="Times New Roman" panose="02020603050405020304" pitchFamily="18" charset="0"/>
                <a:sym typeface="+mn-lt"/>
              </a:rPr>
              <a:t>P </a:t>
            </a:r>
            <a:r>
              <a:rPr lang="en-US" altLang="zh-CN" sz="4000" b="1" dirty="0">
                <a:cs typeface="Times New Roman" panose="02020603050405020304" pitchFamily="18" charset="0"/>
                <a:sym typeface="+mn-lt"/>
              </a:rPr>
              <a:t>∧</a:t>
            </a:r>
            <a:r>
              <a:rPr lang="en-US" altLang="zh-CN" sz="4000" dirty="0"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4000" i="1" dirty="0">
                <a:cs typeface="Times New Roman" panose="02020603050405020304" pitchFamily="18" charset="0"/>
                <a:sym typeface="+mn-lt"/>
              </a:rPr>
              <a:t>Q</a:t>
            </a:r>
            <a:r>
              <a:rPr lang="en-US" altLang="zh-CN" sz="4000" dirty="0">
                <a:cs typeface="Times New Roman" panose="02020603050405020304" pitchFamily="18" charset="0"/>
                <a:sym typeface="+mn-lt"/>
              </a:rPr>
              <a:t>)</a:t>
            </a:r>
            <a:r>
              <a:rPr lang="en-US" altLang="zh-CN" sz="4000" i="1" dirty="0"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4000" b="1" dirty="0">
                <a:cs typeface="Times New Roman" panose="02020603050405020304" pitchFamily="18" charset="0"/>
                <a:sym typeface="+mn-lt"/>
              </a:rPr>
              <a:t>∨ </a:t>
            </a:r>
            <a:r>
              <a:rPr lang="en-US" altLang="zh-CN" sz="4000" dirty="0">
                <a:cs typeface="Times New Roman" panose="02020603050405020304" pitchFamily="18" charset="0"/>
                <a:sym typeface="+mn-lt"/>
              </a:rPr>
              <a:t>¬</a:t>
            </a:r>
            <a:r>
              <a:rPr lang="en-US" altLang="zh-CN" sz="4000" i="1" dirty="0"/>
              <a:t>R</a:t>
            </a:r>
            <a:endParaRPr lang="en-US" altLang="zh-CN" sz="4000" dirty="0"/>
          </a:p>
        </p:txBody>
      </p:sp>
    </p:spTree>
    <p:extLst>
      <p:ext uri="{BB962C8B-B14F-4D97-AF65-F5344CB8AC3E}">
        <p14:creationId xmlns:p14="http://schemas.microsoft.com/office/powerpoint/2010/main" val="3918018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6E169E6A-7EAE-44F6-B0E0-54AEA33A1E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7B5860-9389-40BC-8CED-DD2AAB23A1E9}" type="slidenum">
              <a:rPr lang="zh-CN" altLang="en-US" smtClean="0"/>
              <a:pPr/>
              <a:t>17</a:t>
            </a:fld>
            <a:endParaRPr lang="zh-CN" altLang="en-US" dirty="0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65459A86-2236-4247-9311-D46EC9F8D18D}"/>
              </a:ext>
            </a:extLst>
          </p:cNvPr>
          <p:cNvGrpSpPr/>
          <p:nvPr/>
        </p:nvGrpSpPr>
        <p:grpSpPr>
          <a:xfrm>
            <a:off x="119973" y="397477"/>
            <a:ext cx="1449151" cy="180724"/>
            <a:chOff x="5392832" y="1016000"/>
            <a:chExt cx="1449150" cy="180724"/>
          </a:xfrm>
        </p:grpSpPr>
        <p:sp>
          <p:nvSpPr>
            <p:cNvPr id="7" name="Freeform 45">
              <a:extLst>
                <a:ext uri="{FF2B5EF4-FFF2-40B4-BE49-F238E27FC236}">
                  <a16:creationId xmlns:a16="http://schemas.microsoft.com/office/drawing/2014/main" id="{79F5C682-BDEF-4D53-B481-CCF2EF60A4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" name="Freeform 46">
              <a:extLst>
                <a:ext uri="{FF2B5EF4-FFF2-40B4-BE49-F238E27FC236}">
                  <a16:creationId xmlns:a16="http://schemas.microsoft.com/office/drawing/2014/main" id="{34E012F1-3888-4574-B83C-160D877B5C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Freeform 47">
              <a:extLst>
                <a:ext uri="{FF2B5EF4-FFF2-40B4-BE49-F238E27FC236}">
                  <a16:creationId xmlns:a16="http://schemas.microsoft.com/office/drawing/2014/main" id="{92C0B701-D754-4A82-AB31-4E35C971D1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Freeform 48">
              <a:extLst>
                <a:ext uri="{FF2B5EF4-FFF2-40B4-BE49-F238E27FC236}">
                  <a16:creationId xmlns:a16="http://schemas.microsoft.com/office/drawing/2014/main" id="{60F2428E-B4AC-403A-9F72-86667F8576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Freeform 49">
              <a:extLst>
                <a:ext uri="{FF2B5EF4-FFF2-40B4-BE49-F238E27FC236}">
                  <a16:creationId xmlns:a16="http://schemas.microsoft.com/office/drawing/2014/main" id="{0C987953-0EFA-465A-B7F9-C0CF22995A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20" name="Rectangle 3">
            <a:extLst>
              <a:ext uri="{FF2B5EF4-FFF2-40B4-BE49-F238E27FC236}">
                <a16:creationId xmlns:a16="http://schemas.microsoft.com/office/drawing/2014/main" id="{592E5E3B-3E11-4C3C-8811-9E6DE5FA2707}"/>
              </a:ext>
            </a:extLst>
          </p:cNvPr>
          <p:cNvSpPr txBox="1">
            <a:spLocks noChangeArrowheads="1"/>
          </p:cNvSpPr>
          <p:nvPr/>
        </p:nvSpPr>
        <p:spPr>
          <a:xfrm>
            <a:off x="2022407" y="1051524"/>
            <a:ext cx="10005524" cy="18494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Font typeface="Wingdings" panose="05000000000000000000" pitchFamily="2" charset="2"/>
              <a:buChar char="l"/>
            </a:pPr>
            <a:r>
              <a:rPr lang="en-US" altLang="zh-CN" b="1" dirty="0"/>
              <a:t>Definition</a:t>
            </a:r>
            <a:r>
              <a:rPr lang="zh-CN" altLang="en-US" b="1" dirty="0"/>
              <a:t>：</a:t>
            </a:r>
          </a:p>
          <a:p>
            <a:pPr lvl="1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altLang="zh-CN" b="1" dirty="0">
                <a:solidFill>
                  <a:schemeClr val="accent2"/>
                </a:solidFill>
              </a:rPr>
              <a:t>Product</a:t>
            </a:r>
            <a:r>
              <a:rPr lang="en-US" altLang="zh-CN" b="1" dirty="0"/>
              <a:t> for conjunction, </a:t>
            </a:r>
            <a:r>
              <a:rPr lang="en-US" altLang="zh-CN" b="1" dirty="0">
                <a:solidFill>
                  <a:schemeClr val="accent2"/>
                </a:solidFill>
              </a:rPr>
              <a:t>sum</a:t>
            </a:r>
            <a:r>
              <a:rPr lang="en-US" altLang="zh-CN" b="1" dirty="0"/>
              <a:t> for disjunction</a:t>
            </a:r>
          </a:p>
          <a:p>
            <a:pPr lvl="1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altLang="zh-CN" b="1" dirty="0"/>
              <a:t>An elementary </a:t>
            </a:r>
            <a:r>
              <a:rPr lang="en-US" altLang="zh-CN" b="1" dirty="0">
                <a:solidFill>
                  <a:schemeClr val="accent2"/>
                </a:solidFill>
              </a:rPr>
              <a:t>product</a:t>
            </a:r>
            <a:r>
              <a:rPr lang="en-US" altLang="zh-CN" b="1" dirty="0"/>
              <a:t> (</a:t>
            </a:r>
            <a:r>
              <a:rPr lang="en-US" altLang="zh-CN" b="1" dirty="0">
                <a:solidFill>
                  <a:schemeClr val="accent2"/>
                </a:solidFill>
              </a:rPr>
              <a:t>sum</a:t>
            </a:r>
            <a:r>
              <a:rPr lang="en-US" altLang="zh-CN" b="1" dirty="0"/>
              <a:t>) is a product (sum) of the variables and their negations in a formula.</a:t>
            </a:r>
            <a:r>
              <a:rPr lang="zh-CN" altLang="en-US" b="1" dirty="0"/>
              <a:t> </a:t>
            </a:r>
          </a:p>
        </p:txBody>
      </p:sp>
      <p:grpSp>
        <p:nvGrpSpPr>
          <p:cNvPr id="21" name="组合 1">
            <a:extLst>
              <a:ext uri="{FF2B5EF4-FFF2-40B4-BE49-F238E27FC236}">
                <a16:creationId xmlns:a16="http://schemas.microsoft.com/office/drawing/2014/main" id="{764CF575-CF66-4108-A48D-40EE7D67AA0F}"/>
              </a:ext>
            </a:extLst>
          </p:cNvPr>
          <p:cNvGrpSpPr>
            <a:grpSpLocks/>
          </p:cNvGrpSpPr>
          <p:nvPr/>
        </p:nvGrpSpPr>
        <p:grpSpPr bwMode="auto">
          <a:xfrm>
            <a:off x="2194929" y="2537591"/>
            <a:ext cx="8877816" cy="1015999"/>
            <a:chOff x="-224036" y="2816394"/>
            <a:chExt cx="8877499" cy="1015663"/>
          </a:xfrm>
        </p:grpSpPr>
        <p:pic>
          <p:nvPicPr>
            <p:cNvPr id="22" name="Object 4" descr="2021252323383296">
              <a:extLst>
                <a:ext uri="{FF2B5EF4-FFF2-40B4-BE49-F238E27FC236}">
                  <a16:creationId xmlns:a16="http://schemas.microsoft.com/office/drawing/2014/main" id="{A771C779-107F-4586-BDD3-0D8B45B3D9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11338" y="2894013"/>
              <a:ext cx="6842125" cy="8604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>
                        <a:alpha val="74997"/>
                      </a:schemeClr>
                    </a:outerShdw>
                  </a:effectLst>
                </a14:hiddenEffects>
              </a:ext>
            </a:extLst>
          </p:spPr>
        </p:pic>
        <p:sp>
          <p:nvSpPr>
            <p:cNvPr id="23" name="Text Box 6">
              <a:extLst>
                <a:ext uri="{FF2B5EF4-FFF2-40B4-BE49-F238E27FC236}">
                  <a16:creationId xmlns:a16="http://schemas.microsoft.com/office/drawing/2014/main" id="{39D4210D-655D-48B5-A5E1-755DA933734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224036" y="2816394"/>
              <a:ext cx="3218778" cy="1015663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SzPct val="100000"/>
                <a:buChar char="•"/>
                <a:defRPr kumimoji="1" sz="32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SzPct val="100000"/>
                <a:buChar char="–"/>
                <a:defRPr kumimoji="1" sz="28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SzPct val="100000"/>
                <a:buChar char="•"/>
                <a:defRPr kumimoji="1" sz="24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»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»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»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»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»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9pPr>
            </a:lstStyle>
            <a:p>
              <a:pPr algn="r" eaLnBrk="1" hangingPunct="1">
                <a:spcBef>
                  <a:spcPct val="50000"/>
                </a:spcBef>
                <a:buClr>
                  <a:srgbClr val="000000"/>
                </a:buClr>
                <a:buFontTx/>
                <a:buNone/>
              </a:pPr>
              <a:r>
                <a:rPr kumimoji="0" lang="en-US" altLang="zh-CN" sz="2400" b="1" dirty="0">
                  <a:solidFill>
                    <a:srgbClr val="FF0000"/>
                  </a:solidFill>
                  <a:latin typeface="Times New Roman" panose="02020603050405020304" pitchFamily="18" charset="0"/>
                </a:rPr>
                <a:t>Elementary  product</a:t>
              </a:r>
              <a:r>
                <a:rPr kumimoji="0" lang="zh-CN" altLang="en-US" sz="2400" b="1" dirty="0">
                  <a:solidFill>
                    <a:srgbClr val="FF0000"/>
                  </a:solidFill>
                  <a:latin typeface="Times New Roman" panose="02020603050405020304" pitchFamily="18" charset="0"/>
                </a:rPr>
                <a:t>：</a:t>
              </a:r>
              <a:endParaRPr kumimoji="0"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</a:endParaRPr>
            </a:p>
            <a:p>
              <a:pPr algn="r" eaLnBrk="1" hangingPunct="1">
                <a:spcBef>
                  <a:spcPct val="50000"/>
                </a:spcBef>
                <a:buClr>
                  <a:srgbClr val="000000"/>
                </a:buClr>
                <a:buFontTx/>
                <a:buNone/>
              </a:pPr>
              <a:r>
                <a:rPr kumimoji="0" lang="en-US" altLang="zh-CN" sz="2400" b="1" dirty="0">
                  <a:solidFill>
                    <a:srgbClr val="FF0000"/>
                  </a:solidFill>
                  <a:latin typeface="Times New Roman" panose="02020603050405020304" pitchFamily="18" charset="0"/>
                </a:rPr>
                <a:t>Elementary sum:</a:t>
              </a:r>
              <a:endParaRPr kumimoji="0"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</a:endParaRPr>
            </a:p>
          </p:txBody>
        </p:sp>
      </p:grpSp>
      <p:sp>
        <p:nvSpPr>
          <p:cNvPr id="27" name="Rectangle 3">
            <a:extLst>
              <a:ext uri="{FF2B5EF4-FFF2-40B4-BE49-F238E27FC236}">
                <a16:creationId xmlns:a16="http://schemas.microsoft.com/office/drawing/2014/main" id="{8A6A2FF1-A0C9-4C92-BA66-53FF69D3BD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94929" y="3534897"/>
            <a:ext cx="9067800" cy="1233488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宋体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lvl="1" eaLnBrk="1" hangingPunct="1">
              <a:buFont typeface="Wingdings" panose="05000000000000000000" pitchFamily="2" charset="2"/>
              <a:buChar char="Ø"/>
              <a:defRPr/>
            </a:pPr>
            <a:r>
              <a:rPr kumimoji="0" lang="en-US" altLang="zh-CN" sz="2400" b="1" kern="0" dirty="0">
                <a:solidFill>
                  <a:schemeClr val="accent2"/>
                </a:solidFill>
              </a:rPr>
              <a:t>Disjunctive normal form </a:t>
            </a:r>
            <a:r>
              <a:rPr kumimoji="0" lang="en-US" altLang="zh-CN" sz="2400" b="1" kern="0" dirty="0"/>
              <a:t>(</a:t>
            </a:r>
            <a:r>
              <a:rPr kumimoji="0" lang="en-US" altLang="zh-CN" sz="2400" b="1" kern="0" dirty="0">
                <a:solidFill>
                  <a:schemeClr val="accent2"/>
                </a:solidFill>
              </a:rPr>
              <a:t>DNF</a:t>
            </a:r>
            <a:r>
              <a:rPr kumimoji="0" lang="zh-CN" altLang="en-US" sz="2400" b="1" kern="0" dirty="0">
                <a:solidFill>
                  <a:schemeClr val="accent2"/>
                </a:solidFill>
              </a:rPr>
              <a:t>，析取范式</a:t>
            </a:r>
            <a:r>
              <a:rPr kumimoji="0" lang="en-US" altLang="zh-CN" sz="2400" b="1" kern="0" dirty="0"/>
              <a:t>) – a formula</a:t>
            </a:r>
            <a:r>
              <a:rPr kumimoji="0" lang="zh-CN" altLang="en-US" sz="2400" b="1" kern="0" dirty="0"/>
              <a:t> </a:t>
            </a:r>
            <a:r>
              <a:rPr kumimoji="0" lang="en-US" altLang="zh-CN" sz="2400" b="1" kern="0" dirty="0"/>
              <a:t>which is equivalent to a given formula which</a:t>
            </a:r>
            <a:r>
              <a:rPr kumimoji="0" lang="zh-CN" altLang="en-US" sz="2400" b="1" kern="0" dirty="0"/>
              <a:t> </a:t>
            </a:r>
            <a:r>
              <a:rPr kumimoji="0" lang="en-US" altLang="zh-CN" sz="2400" b="1" kern="0" dirty="0"/>
              <a:t>consists of sum of elementary products </a:t>
            </a:r>
            <a:endParaRPr kumimoji="0" lang="zh-CN" altLang="en-US" sz="2400" b="1" kern="0" dirty="0"/>
          </a:p>
        </p:txBody>
      </p:sp>
      <p:grpSp>
        <p:nvGrpSpPr>
          <p:cNvPr id="28" name="组合 2">
            <a:extLst>
              <a:ext uri="{FF2B5EF4-FFF2-40B4-BE49-F238E27FC236}">
                <a16:creationId xmlns:a16="http://schemas.microsoft.com/office/drawing/2014/main" id="{1581B87E-B822-44C6-A832-B6BC084EF398}"/>
              </a:ext>
            </a:extLst>
          </p:cNvPr>
          <p:cNvGrpSpPr>
            <a:grpSpLocks/>
          </p:cNvGrpSpPr>
          <p:nvPr/>
        </p:nvGrpSpPr>
        <p:grpSpPr bwMode="auto">
          <a:xfrm>
            <a:off x="1906286" y="4675740"/>
            <a:ext cx="8677275" cy="492125"/>
            <a:chOff x="0" y="4849813"/>
            <a:chExt cx="8677275" cy="492125"/>
          </a:xfrm>
        </p:grpSpPr>
        <p:pic>
          <p:nvPicPr>
            <p:cNvPr id="29" name="Object 6" descr="2031252323383296">
              <a:extLst>
                <a:ext uri="{FF2B5EF4-FFF2-40B4-BE49-F238E27FC236}">
                  <a16:creationId xmlns:a16="http://schemas.microsoft.com/office/drawing/2014/main" id="{58DFE645-0930-44A7-A050-BCE51ABE6F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81200" y="4906963"/>
              <a:ext cx="6696075" cy="4349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>
                        <a:alpha val="74997"/>
                      </a:schemeClr>
                    </a:outerShdw>
                  </a:effectLst>
                </a14:hiddenEffects>
              </a:ext>
            </a:extLst>
          </p:spPr>
        </p:pic>
        <p:sp>
          <p:nvSpPr>
            <p:cNvPr id="31" name="Text Box 6">
              <a:extLst>
                <a:ext uri="{FF2B5EF4-FFF2-40B4-BE49-F238E27FC236}">
                  <a16:creationId xmlns:a16="http://schemas.microsoft.com/office/drawing/2014/main" id="{328151EB-5951-43CB-9406-3E02444AA98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0" y="4849813"/>
              <a:ext cx="3563938" cy="460375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SzPct val="100000"/>
                <a:buChar char="•"/>
                <a:defRPr kumimoji="1" sz="32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SzPct val="100000"/>
                <a:buChar char="–"/>
                <a:defRPr kumimoji="1" sz="28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SzPct val="100000"/>
                <a:buChar char="•"/>
                <a:defRPr kumimoji="1" sz="24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»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»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»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»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»"/>
                <a:defRPr kumimoji="1" sz="2000">
                  <a:solidFill>
                    <a:schemeClr val="tx1"/>
                  </a:solidFill>
                  <a:latin typeface="Franklin Gothic Demi" panose="020B0703020102020204" pitchFamily="34" charset="0"/>
                  <a:ea typeface="宋体" panose="02010600030101010101" pitchFamily="2" charset="-122"/>
                </a:defRPr>
              </a:lvl9pPr>
            </a:lstStyle>
            <a:p>
              <a:pPr algn="r" eaLnBrk="1" hangingPunct="1">
                <a:spcBef>
                  <a:spcPct val="50000"/>
                </a:spcBef>
                <a:buClr>
                  <a:srgbClr val="000000"/>
                </a:buClr>
                <a:buFontTx/>
                <a:buNone/>
              </a:pPr>
              <a:r>
                <a:rPr kumimoji="0" lang="en-US" altLang="zh-CN" sz="2400" b="1" dirty="0">
                  <a:solidFill>
                    <a:srgbClr val="FF0000"/>
                  </a:solidFill>
                  <a:latin typeface="Times New Roman" panose="02020603050405020304" pitchFamily="18" charset="0"/>
                </a:rPr>
                <a:t>DNF</a:t>
              </a:r>
              <a:r>
                <a:rPr kumimoji="0" lang="zh-CN" altLang="en-US" sz="2400" b="1" dirty="0">
                  <a:solidFill>
                    <a:srgbClr val="FF0000"/>
                  </a:solidFill>
                  <a:latin typeface="Times New Roman" panose="02020603050405020304" pitchFamily="18" charset="0"/>
                </a:rPr>
                <a:t>：</a:t>
              </a:r>
            </a:p>
          </p:txBody>
        </p:sp>
      </p:grpSp>
      <p:sp>
        <p:nvSpPr>
          <p:cNvPr id="45" name="Rectangle 3">
            <a:extLst>
              <a:ext uri="{FF2B5EF4-FFF2-40B4-BE49-F238E27FC236}">
                <a16:creationId xmlns:a16="http://schemas.microsoft.com/office/drawing/2014/main" id="{916DD7E5-D055-43B9-A964-139D03D564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94929" y="5167865"/>
            <a:ext cx="9067800" cy="1235075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宋体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lvl="1" eaLnBrk="1" hangingPunct="1">
              <a:buFont typeface="Wingdings" panose="05000000000000000000" pitchFamily="2" charset="2"/>
              <a:buChar char="Ø"/>
              <a:defRPr/>
            </a:pPr>
            <a:r>
              <a:rPr kumimoji="0" lang="en-US" altLang="zh-CN" sz="2400" b="1" kern="0" dirty="0">
                <a:solidFill>
                  <a:schemeClr val="accent2"/>
                </a:solidFill>
              </a:rPr>
              <a:t>Conjunctive normal form </a:t>
            </a:r>
            <a:r>
              <a:rPr kumimoji="0" lang="en-US" altLang="zh-CN" sz="2400" b="1" kern="0" dirty="0"/>
              <a:t>(</a:t>
            </a:r>
            <a:r>
              <a:rPr kumimoji="0" lang="en-US" altLang="zh-CN" sz="2400" b="1" kern="0" dirty="0">
                <a:solidFill>
                  <a:schemeClr val="accent2"/>
                </a:solidFill>
              </a:rPr>
              <a:t>CNF</a:t>
            </a:r>
            <a:r>
              <a:rPr kumimoji="0" lang="zh-CN" altLang="en-US" sz="2400" b="1" kern="0" dirty="0">
                <a:solidFill>
                  <a:schemeClr val="accent2"/>
                </a:solidFill>
              </a:rPr>
              <a:t>，合取范式</a:t>
            </a:r>
            <a:r>
              <a:rPr kumimoji="0" lang="en-US" altLang="zh-CN" sz="2400" b="1" kern="0" dirty="0"/>
              <a:t>) – a formula</a:t>
            </a:r>
            <a:r>
              <a:rPr kumimoji="0" lang="zh-CN" altLang="en-US" sz="2400" b="1" kern="0" dirty="0"/>
              <a:t> </a:t>
            </a:r>
            <a:r>
              <a:rPr kumimoji="0" lang="en-US" altLang="zh-CN" sz="2400" b="1" kern="0" dirty="0"/>
              <a:t>which is equivalent to a given formula which</a:t>
            </a:r>
            <a:r>
              <a:rPr kumimoji="0" lang="zh-CN" altLang="en-US" sz="2400" b="1" kern="0" dirty="0"/>
              <a:t> </a:t>
            </a:r>
            <a:r>
              <a:rPr kumimoji="0" lang="en-US" altLang="zh-CN" sz="2400" b="1" kern="0" dirty="0"/>
              <a:t>consists of product of elementary sums </a:t>
            </a:r>
            <a:endParaRPr kumimoji="0" lang="zh-CN" altLang="en-US" sz="2400" b="1" kern="0" dirty="0"/>
          </a:p>
        </p:txBody>
      </p:sp>
      <p:pic>
        <p:nvPicPr>
          <p:cNvPr id="46" name="Object 7" descr="2041252323383296">
            <a:extLst>
              <a:ext uri="{FF2B5EF4-FFF2-40B4-BE49-F238E27FC236}">
                <a16:creationId xmlns:a16="http://schemas.microsoft.com/office/drawing/2014/main" id="{B271DE98-6440-4000-80C7-502D00C51F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204" y="6349838"/>
            <a:ext cx="6624638" cy="428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</p:pic>
      <p:sp>
        <p:nvSpPr>
          <p:cNvPr id="48" name="Text Box 6">
            <a:extLst>
              <a:ext uri="{FF2B5EF4-FFF2-40B4-BE49-F238E27FC236}">
                <a16:creationId xmlns:a16="http://schemas.microsoft.com/office/drawing/2014/main" id="{87635C6E-99DC-47DF-8145-D06FC5B14E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73684" y="6312181"/>
            <a:ext cx="3640138" cy="46196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SzPct val="100000"/>
              <a:buChar char="•"/>
              <a:defRPr kumimoji="1" sz="32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SzPct val="100000"/>
              <a:buChar char="–"/>
              <a:defRPr kumimoji="1" sz="28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SzPct val="100000"/>
              <a:buChar char="•"/>
              <a:defRPr kumimoji="1" sz="24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SzPct val="100000"/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spcBef>
                <a:spcPct val="50000"/>
              </a:spcBef>
              <a:buClr>
                <a:srgbClr val="000000"/>
              </a:buClr>
              <a:buFontTx/>
              <a:buNone/>
            </a:pPr>
            <a:r>
              <a:rPr kumimoji="0"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CNF</a:t>
            </a:r>
            <a:r>
              <a:rPr kumimoji="0"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：</a:t>
            </a: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FBE69039-03A5-4940-9A16-B37BAE0CA151}"/>
              </a:ext>
            </a:extLst>
          </p:cNvPr>
          <p:cNvSpPr/>
          <p:nvPr/>
        </p:nvSpPr>
        <p:spPr>
          <a:xfrm>
            <a:off x="0" y="999520"/>
            <a:ext cx="1709057" cy="6377387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/>
          </a:bodyPr>
          <a:lstStyle/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FF00"/>
                </a:solidFill>
                <a:cs typeface="+mn-ea"/>
                <a:sym typeface="+mn-lt"/>
              </a:rPr>
              <a:t>对偶原理</a:t>
            </a:r>
            <a:endParaRPr lang="en-US" altLang="zh-CN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定义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定理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1</a:t>
            </a: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定理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定理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3</a:t>
            </a: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u="sng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FF00"/>
                </a:solidFill>
                <a:cs typeface="+mn-ea"/>
                <a:sym typeface="+mn-lt"/>
              </a:rPr>
              <a:t>范式和判定</a:t>
            </a: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概念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u="sng" dirty="0">
                <a:solidFill>
                  <a:schemeClr val="bg1"/>
                </a:solidFill>
                <a:cs typeface="+mn-ea"/>
                <a:sym typeface="+mn-lt"/>
              </a:rPr>
              <a:t>析取范式和</a:t>
            </a:r>
            <a:endParaRPr lang="en-US" altLang="zh-CN" u="sng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u="sng" dirty="0">
                <a:solidFill>
                  <a:schemeClr val="bg1"/>
                </a:solidFill>
                <a:cs typeface="+mn-ea"/>
                <a:sym typeface="+mn-lt"/>
              </a:rPr>
              <a:t>合取范式</a:t>
            </a:r>
            <a:endParaRPr lang="en-US" altLang="zh-CN" u="sng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主析取范式和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主合取范式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u="sng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1D49F2DA-8091-4EA7-88F0-DE98F39CF201}"/>
              </a:ext>
            </a:extLst>
          </p:cNvPr>
          <p:cNvSpPr txBox="1"/>
          <p:nvPr/>
        </p:nvSpPr>
        <p:spPr>
          <a:xfrm>
            <a:off x="1906286" y="92742"/>
            <a:ext cx="105065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Disjunctive and Conjunctive normal form</a:t>
            </a:r>
          </a:p>
        </p:txBody>
      </p:sp>
    </p:spTree>
    <p:extLst>
      <p:ext uri="{BB962C8B-B14F-4D97-AF65-F5344CB8AC3E}">
        <p14:creationId xmlns:p14="http://schemas.microsoft.com/office/powerpoint/2010/main" val="1961495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45" grpId="0"/>
      <p:bldP spid="4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E1FDBE2B-C004-4ACB-8CCE-CF97497318D2}"/>
              </a:ext>
            </a:extLst>
          </p:cNvPr>
          <p:cNvSpPr/>
          <p:nvPr/>
        </p:nvSpPr>
        <p:spPr>
          <a:xfrm>
            <a:off x="2064381" y="1191873"/>
            <a:ext cx="9905999" cy="1399978"/>
          </a:xfrm>
          <a:prstGeom prst="roundRect">
            <a:avLst>
              <a:gd name="adj" fmla="val 6336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altLang="zh-CN" sz="2400" b="1" baseline="30000" dirty="0">
              <a:solidFill>
                <a:srgbClr val="FF0000"/>
              </a:solidFill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6E169E6A-7EAE-44F6-B0E0-54AEA33A1E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7B5860-9389-40BC-8CED-DD2AAB23A1E9}" type="slidenum">
              <a:rPr lang="zh-CN" altLang="en-US" smtClean="0"/>
              <a:pPr/>
              <a:t>18</a:t>
            </a:fld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2423AEC-297D-4AC6-937F-565891408581}"/>
              </a:ext>
            </a:extLst>
          </p:cNvPr>
          <p:cNvSpPr txBox="1"/>
          <p:nvPr/>
        </p:nvSpPr>
        <p:spPr>
          <a:xfrm>
            <a:off x="1906286" y="92742"/>
            <a:ext cx="105065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Disjunctive and Conjunctive normal form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65459A86-2236-4247-9311-D46EC9F8D18D}"/>
              </a:ext>
            </a:extLst>
          </p:cNvPr>
          <p:cNvGrpSpPr/>
          <p:nvPr/>
        </p:nvGrpSpPr>
        <p:grpSpPr>
          <a:xfrm>
            <a:off x="119973" y="397477"/>
            <a:ext cx="1449151" cy="180724"/>
            <a:chOff x="5392832" y="1016000"/>
            <a:chExt cx="1449150" cy="180724"/>
          </a:xfrm>
        </p:grpSpPr>
        <p:sp>
          <p:nvSpPr>
            <p:cNvPr id="7" name="Freeform 45">
              <a:extLst>
                <a:ext uri="{FF2B5EF4-FFF2-40B4-BE49-F238E27FC236}">
                  <a16:creationId xmlns:a16="http://schemas.microsoft.com/office/drawing/2014/main" id="{79F5C682-BDEF-4D53-B481-CCF2EF60A4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" name="Freeform 46">
              <a:extLst>
                <a:ext uri="{FF2B5EF4-FFF2-40B4-BE49-F238E27FC236}">
                  <a16:creationId xmlns:a16="http://schemas.microsoft.com/office/drawing/2014/main" id="{34E012F1-3888-4574-B83C-160D877B5C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Freeform 47">
              <a:extLst>
                <a:ext uri="{FF2B5EF4-FFF2-40B4-BE49-F238E27FC236}">
                  <a16:creationId xmlns:a16="http://schemas.microsoft.com/office/drawing/2014/main" id="{92C0B701-D754-4A82-AB31-4E35C971D1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Freeform 48">
              <a:extLst>
                <a:ext uri="{FF2B5EF4-FFF2-40B4-BE49-F238E27FC236}">
                  <a16:creationId xmlns:a16="http://schemas.microsoft.com/office/drawing/2014/main" id="{60F2428E-B4AC-403A-9F72-86667F8576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Freeform 49">
              <a:extLst>
                <a:ext uri="{FF2B5EF4-FFF2-40B4-BE49-F238E27FC236}">
                  <a16:creationId xmlns:a16="http://schemas.microsoft.com/office/drawing/2014/main" id="{0C987953-0EFA-465A-B7F9-C0CF22995A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3" name="Rectangle 3">
            <a:extLst>
              <a:ext uri="{FF2B5EF4-FFF2-40B4-BE49-F238E27FC236}">
                <a16:creationId xmlns:a16="http://schemas.microsoft.com/office/drawing/2014/main" id="{BAC44C53-D630-4C3A-9048-D12305B4C9BF}"/>
              </a:ext>
            </a:extLst>
          </p:cNvPr>
          <p:cNvSpPr txBox="1">
            <a:spLocks noChangeArrowheads="1"/>
          </p:cNvSpPr>
          <p:nvPr/>
        </p:nvSpPr>
        <p:spPr>
          <a:xfrm>
            <a:off x="2166937" y="1288794"/>
            <a:ext cx="9736592" cy="540572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zh-CN" b="1" dirty="0">
                <a:solidFill>
                  <a:srgbClr val="7030A0"/>
                </a:solidFill>
              </a:rPr>
              <a:t>Theorem 1.6-1</a:t>
            </a:r>
            <a:r>
              <a:rPr lang="en-US" altLang="zh-CN" b="1" dirty="0"/>
              <a:t>: An </a:t>
            </a:r>
            <a:r>
              <a:rPr lang="en-US" altLang="zh-CN" b="1" dirty="0">
                <a:solidFill>
                  <a:schemeClr val="accent1"/>
                </a:solidFill>
              </a:rPr>
              <a:t>elementary product </a:t>
            </a:r>
            <a:r>
              <a:rPr lang="en-US" altLang="zh-CN" b="1" dirty="0"/>
              <a:t>is </a:t>
            </a:r>
            <a:r>
              <a:rPr lang="en-US" altLang="zh-CN" b="1" dirty="0">
                <a:solidFill>
                  <a:schemeClr val="accent1"/>
                </a:solidFill>
              </a:rPr>
              <a:t>permanent false</a:t>
            </a:r>
            <a:r>
              <a:rPr lang="en-US" altLang="zh-CN" b="1" dirty="0"/>
              <a:t> </a:t>
            </a:r>
            <a:r>
              <a:rPr lang="en-US" altLang="zh-CN" b="1" i="1" u="sng" dirty="0"/>
              <a:t>if and only if </a:t>
            </a:r>
            <a:r>
              <a:rPr lang="en-US" altLang="zh-CN" b="1" dirty="0"/>
              <a:t>it contains two factors likes </a:t>
            </a:r>
            <a:r>
              <a:rPr lang="en-US" altLang="zh-CN" b="1" i="1" dirty="0">
                <a:solidFill>
                  <a:schemeClr val="accent1"/>
                </a:solidFill>
              </a:rPr>
              <a:t>P</a:t>
            </a:r>
            <a:r>
              <a:rPr lang="en-US" altLang="zh-CN" b="1" dirty="0">
                <a:solidFill>
                  <a:schemeClr val="accent1"/>
                </a:solidFill>
              </a:rPr>
              <a:t>, </a:t>
            </a:r>
            <a:r>
              <a:rPr lang="en-US" altLang="zh-CN" b="1" dirty="0">
                <a:solidFill>
                  <a:schemeClr val="accent1"/>
                </a:solidFill>
                <a:sym typeface="Symbol" panose="05050102010706020507" pitchFamily="18" charset="2"/>
              </a:rPr>
              <a:t></a:t>
            </a:r>
            <a:r>
              <a:rPr lang="en-US" altLang="zh-CN" b="1" i="1" dirty="0">
                <a:solidFill>
                  <a:schemeClr val="accent1"/>
                </a:solidFill>
                <a:sym typeface="Symbol" panose="05050102010706020507" pitchFamily="18" charset="2"/>
              </a:rPr>
              <a:t>P</a:t>
            </a:r>
            <a:r>
              <a:rPr lang="zh-CN" altLang="en-US" b="1" dirty="0">
                <a:solidFill>
                  <a:schemeClr val="accent1"/>
                </a:solidFill>
              </a:rPr>
              <a:t> </a:t>
            </a:r>
            <a:endParaRPr lang="en-US" altLang="zh-CN" b="1" dirty="0">
              <a:solidFill>
                <a:schemeClr val="accent1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b="1" dirty="0"/>
              <a:t>        </a:t>
            </a:r>
          </a:p>
          <a:p>
            <a:r>
              <a:rPr lang="en-US" altLang="zh-CN" b="1" dirty="0">
                <a:solidFill>
                  <a:srgbClr val="7030A0"/>
                </a:solidFill>
              </a:rPr>
              <a:t>Proof</a:t>
            </a:r>
            <a:r>
              <a:rPr lang="zh-CN" altLang="en-US" b="1" dirty="0">
                <a:solidFill>
                  <a:srgbClr val="7030A0"/>
                </a:solidFill>
              </a:rPr>
              <a:t>：</a:t>
            </a:r>
          </a:p>
          <a:p>
            <a:pPr lvl="1"/>
            <a:r>
              <a:rPr lang="en-US" altLang="zh-CN" b="1" dirty="0">
                <a:solidFill>
                  <a:srgbClr val="7030A0"/>
                </a:solidFill>
              </a:rPr>
              <a:t>(Sufficiency </a:t>
            </a:r>
            <a:r>
              <a:rPr lang="zh-CN" altLang="en-US" b="1" dirty="0">
                <a:solidFill>
                  <a:srgbClr val="7030A0"/>
                </a:solidFill>
              </a:rPr>
              <a:t>充分性</a:t>
            </a:r>
            <a:r>
              <a:rPr lang="en-US" altLang="zh-CN" b="1" dirty="0">
                <a:solidFill>
                  <a:srgbClr val="7030A0"/>
                </a:solidFill>
              </a:rPr>
              <a:t>) </a:t>
            </a:r>
            <a:r>
              <a:rPr lang="en-US" altLang="zh-CN" b="1" dirty="0"/>
              <a:t>For</a:t>
            </a:r>
            <a:r>
              <a:rPr lang="zh-CN" altLang="en-US" b="1" dirty="0"/>
              <a:t> </a:t>
            </a:r>
            <a:r>
              <a:rPr lang="en-US" altLang="zh-CN" b="1" i="1" dirty="0">
                <a:solidFill>
                  <a:schemeClr val="accent5">
                    <a:lumMod val="50000"/>
                  </a:schemeClr>
                </a:solidFill>
              </a:rPr>
              <a:t>P</a:t>
            </a:r>
            <a:r>
              <a:rPr lang="en-US" altLang="zh-CN" b="1" dirty="0">
                <a:solidFill>
                  <a:schemeClr val="accent5">
                    <a:lumMod val="50000"/>
                  </a:schemeClr>
                </a:solidFill>
                <a:sym typeface="Symbol" panose="05050102010706020507" pitchFamily="18" charset="2"/>
              </a:rPr>
              <a:t></a:t>
            </a:r>
            <a:r>
              <a:rPr lang="en-US" altLang="zh-CN" b="1" i="1" dirty="0">
                <a:solidFill>
                  <a:schemeClr val="accent5">
                    <a:lumMod val="50000"/>
                  </a:schemeClr>
                </a:solidFill>
                <a:sym typeface="Symbol" panose="05050102010706020507" pitchFamily="18" charset="2"/>
              </a:rPr>
              <a:t>P</a:t>
            </a:r>
            <a:r>
              <a:rPr lang="zh-CN" altLang="en-US" b="1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altLang="zh-CN" b="1" dirty="0"/>
              <a:t>is permanent false</a:t>
            </a:r>
            <a:r>
              <a:rPr lang="zh-CN" altLang="en-US" b="1" dirty="0"/>
              <a:t> </a:t>
            </a:r>
            <a:r>
              <a:rPr lang="en-US" altLang="zh-CN" b="1" dirty="0"/>
              <a:t>and </a:t>
            </a:r>
            <a:r>
              <a:rPr lang="en-US" altLang="zh-CN" b="1" i="1" dirty="0">
                <a:solidFill>
                  <a:schemeClr val="accent5">
                    <a:lumMod val="50000"/>
                  </a:schemeClr>
                </a:solidFill>
              </a:rPr>
              <a:t>Q</a:t>
            </a:r>
            <a:r>
              <a:rPr lang="en-US" altLang="zh-CN" b="1" dirty="0">
                <a:solidFill>
                  <a:schemeClr val="accent5">
                    <a:lumMod val="50000"/>
                  </a:schemeClr>
                </a:solidFill>
                <a:sym typeface="Symbol" panose="05050102010706020507" pitchFamily="18" charset="2"/>
              </a:rPr>
              <a:t>FF</a:t>
            </a:r>
            <a:r>
              <a:rPr lang="zh-CN" altLang="en-US" b="1" dirty="0"/>
              <a:t> </a:t>
            </a:r>
            <a:r>
              <a:rPr lang="en-US" altLang="zh-CN" b="1" dirty="0"/>
              <a:t>, so the elementary product that contains </a:t>
            </a:r>
            <a:r>
              <a:rPr lang="en-US" altLang="zh-CN" b="1" i="1" dirty="0"/>
              <a:t>P</a:t>
            </a:r>
            <a:r>
              <a:rPr lang="en-US" altLang="zh-CN" b="1" dirty="0"/>
              <a:t> and </a:t>
            </a:r>
            <a:r>
              <a:rPr lang="en-US" altLang="zh-CN" b="1" dirty="0">
                <a:sym typeface="Symbol" panose="05050102010706020507" pitchFamily="18" charset="2"/>
              </a:rPr>
              <a:t></a:t>
            </a:r>
            <a:r>
              <a:rPr lang="en-US" altLang="zh-CN" b="1" i="1" dirty="0">
                <a:sym typeface="Symbol" panose="05050102010706020507" pitchFamily="18" charset="2"/>
              </a:rPr>
              <a:t>P</a:t>
            </a:r>
            <a:r>
              <a:rPr lang="en-US" altLang="zh-CN" b="1" dirty="0"/>
              <a:t> is false.</a:t>
            </a:r>
            <a:r>
              <a:rPr lang="zh-CN" altLang="en-US" b="1" dirty="0"/>
              <a:t> </a:t>
            </a:r>
          </a:p>
          <a:p>
            <a:pPr lvl="1"/>
            <a:r>
              <a:rPr lang="en-US" altLang="zh-CN" b="1" dirty="0">
                <a:solidFill>
                  <a:srgbClr val="7030A0"/>
                </a:solidFill>
              </a:rPr>
              <a:t>(</a:t>
            </a:r>
            <a:r>
              <a:rPr lang="en-US" altLang="zh-CN" dirty="0">
                <a:solidFill>
                  <a:srgbClr val="7030A0"/>
                </a:solidFill>
              </a:rPr>
              <a:t>Necessity</a:t>
            </a:r>
            <a:r>
              <a:rPr lang="zh-CN" altLang="en-US" dirty="0">
                <a:solidFill>
                  <a:srgbClr val="7030A0"/>
                </a:solidFill>
              </a:rPr>
              <a:t>必要性</a:t>
            </a:r>
            <a:r>
              <a:rPr lang="en-US" altLang="zh-CN" b="1" dirty="0">
                <a:solidFill>
                  <a:srgbClr val="7030A0"/>
                </a:solidFill>
              </a:rPr>
              <a:t>) </a:t>
            </a:r>
            <a:r>
              <a:rPr lang="en-US" altLang="zh-CN" b="1" dirty="0"/>
              <a:t>Proved by </a:t>
            </a:r>
            <a:r>
              <a:rPr lang="en-US" altLang="zh-CN" b="1" dirty="0">
                <a:solidFill>
                  <a:srgbClr val="7030A0"/>
                </a:solidFill>
              </a:rPr>
              <a:t>contradiction</a:t>
            </a:r>
            <a:r>
              <a:rPr lang="zh-CN" altLang="en-US" b="1" dirty="0">
                <a:solidFill>
                  <a:srgbClr val="7030A0"/>
                </a:solidFill>
              </a:rPr>
              <a:t>（反证法）</a:t>
            </a:r>
            <a:r>
              <a:rPr lang="en-US" altLang="zh-CN" b="1" dirty="0"/>
              <a:t>:</a:t>
            </a:r>
          </a:p>
          <a:p>
            <a:pPr lvl="1"/>
            <a:r>
              <a:rPr lang="en-US" altLang="zh-CN" b="1" dirty="0"/>
              <a:t> Let the elementary product be false but not contains the form of factor </a:t>
            </a:r>
            <a:r>
              <a:rPr lang="en-US" altLang="zh-CN" b="1" i="1" dirty="0"/>
              <a:t>P</a:t>
            </a:r>
            <a:r>
              <a:rPr lang="en-US" altLang="zh-CN" b="1" dirty="0"/>
              <a:t> and </a:t>
            </a:r>
            <a:r>
              <a:rPr lang="en-US" altLang="zh-CN" b="1" dirty="0">
                <a:sym typeface="Symbol" panose="05050102010706020507" pitchFamily="18" charset="2"/>
              </a:rPr>
              <a:t></a:t>
            </a:r>
            <a:r>
              <a:rPr lang="en-US" altLang="zh-CN" b="1" i="1" dirty="0">
                <a:sym typeface="Symbol" panose="05050102010706020507" pitchFamily="18" charset="2"/>
              </a:rPr>
              <a:t>P</a:t>
            </a:r>
            <a:r>
              <a:rPr lang="en-US" altLang="zh-CN" b="1" dirty="0">
                <a:sym typeface="Symbol" panose="05050102010706020507" pitchFamily="18" charset="2"/>
              </a:rPr>
              <a:t>. Then</a:t>
            </a:r>
            <a:r>
              <a:rPr lang="en-US" altLang="zh-CN" b="1" dirty="0"/>
              <a:t> </a:t>
            </a:r>
            <a:r>
              <a:rPr lang="en-US" altLang="zh-CN" b="1" dirty="0">
                <a:solidFill>
                  <a:srgbClr val="FF0000"/>
                </a:solidFill>
              </a:rPr>
              <a:t>assign T to the variables without negation</a:t>
            </a:r>
            <a:r>
              <a:rPr lang="en-US" altLang="zh-CN" b="1" dirty="0"/>
              <a:t> and </a:t>
            </a:r>
            <a:r>
              <a:rPr lang="en-US" altLang="zh-CN" b="1" dirty="0">
                <a:solidFill>
                  <a:schemeClr val="accent2"/>
                </a:solidFill>
              </a:rPr>
              <a:t>assign F to the variables with negations</a:t>
            </a:r>
            <a:r>
              <a:rPr lang="en-US" altLang="zh-CN" b="1" dirty="0"/>
              <a:t>. The truth value of the elementary product is T, which contradicts to the hypothesis. </a:t>
            </a:r>
            <a:r>
              <a:rPr lang="zh-CN" altLang="en-US" b="1" dirty="0"/>
              <a:t> 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357C3C01-65DA-488C-A21B-23305F9D09DC}"/>
              </a:ext>
            </a:extLst>
          </p:cNvPr>
          <p:cNvSpPr/>
          <p:nvPr/>
        </p:nvSpPr>
        <p:spPr>
          <a:xfrm>
            <a:off x="0" y="1052669"/>
            <a:ext cx="1741714" cy="6377387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/>
          </a:bodyPr>
          <a:lstStyle/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FF00"/>
                </a:solidFill>
                <a:cs typeface="+mn-ea"/>
                <a:sym typeface="+mn-lt"/>
              </a:rPr>
              <a:t>对偶原理</a:t>
            </a:r>
            <a:endParaRPr lang="en-US" altLang="zh-CN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定义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定理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1</a:t>
            </a: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定理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定理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3</a:t>
            </a: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u="sng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FF00"/>
                </a:solidFill>
                <a:cs typeface="+mn-ea"/>
                <a:sym typeface="+mn-lt"/>
              </a:rPr>
              <a:t>范式和判定</a:t>
            </a: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概念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u="sng" dirty="0">
                <a:solidFill>
                  <a:schemeClr val="bg1"/>
                </a:solidFill>
                <a:cs typeface="+mn-ea"/>
                <a:sym typeface="+mn-lt"/>
              </a:rPr>
              <a:t>析取范式和</a:t>
            </a:r>
            <a:endParaRPr lang="en-US" altLang="zh-CN" u="sng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u="sng" dirty="0">
                <a:solidFill>
                  <a:schemeClr val="bg1"/>
                </a:solidFill>
                <a:cs typeface="+mn-ea"/>
                <a:sym typeface="+mn-lt"/>
              </a:rPr>
              <a:t>合取范式</a:t>
            </a:r>
            <a:endParaRPr lang="en-US" altLang="zh-CN" u="sng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主析取范式和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主合取范式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u="sng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7939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5B300863-A535-45DD-8FEC-3924C14367DB}"/>
              </a:ext>
            </a:extLst>
          </p:cNvPr>
          <p:cNvSpPr/>
          <p:nvPr/>
        </p:nvSpPr>
        <p:spPr>
          <a:xfrm>
            <a:off x="2064381" y="1191873"/>
            <a:ext cx="9905999" cy="1399978"/>
          </a:xfrm>
          <a:prstGeom prst="roundRect">
            <a:avLst>
              <a:gd name="adj" fmla="val 6336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altLang="zh-CN" sz="2400" b="1" baseline="30000" dirty="0">
              <a:solidFill>
                <a:srgbClr val="FF0000"/>
              </a:solidFill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6E169E6A-7EAE-44F6-B0E0-54AEA33A1E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7B5860-9389-40BC-8CED-DD2AAB23A1E9}" type="slidenum">
              <a:rPr lang="zh-CN" altLang="en-US" smtClean="0"/>
              <a:pPr/>
              <a:t>19</a:t>
            </a:fld>
            <a:endParaRPr lang="zh-CN" altLang="en-US" dirty="0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65459A86-2236-4247-9311-D46EC9F8D18D}"/>
              </a:ext>
            </a:extLst>
          </p:cNvPr>
          <p:cNvGrpSpPr/>
          <p:nvPr/>
        </p:nvGrpSpPr>
        <p:grpSpPr>
          <a:xfrm>
            <a:off x="119973" y="397477"/>
            <a:ext cx="1449151" cy="180724"/>
            <a:chOff x="5392832" y="1016000"/>
            <a:chExt cx="1449150" cy="180724"/>
          </a:xfrm>
        </p:grpSpPr>
        <p:sp>
          <p:nvSpPr>
            <p:cNvPr id="7" name="Freeform 45">
              <a:extLst>
                <a:ext uri="{FF2B5EF4-FFF2-40B4-BE49-F238E27FC236}">
                  <a16:creationId xmlns:a16="http://schemas.microsoft.com/office/drawing/2014/main" id="{79F5C682-BDEF-4D53-B481-CCF2EF60A4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" name="Freeform 46">
              <a:extLst>
                <a:ext uri="{FF2B5EF4-FFF2-40B4-BE49-F238E27FC236}">
                  <a16:creationId xmlns:a16="http://schemas.microsoft.com/office/drawing/2014/main" id="{34E012F1-3888-4574-B83C-160D877B5C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Freeform 47">
              <a:extLst>
                <a:ext uri="{FF2B5EF4-FFF2-40B4-BE49-F238E27FC236}">
                  <a16:creationId xmlns:a16="http://schemas.microsoft.com/office/drawing/2014/main" id="{92C0B701-D754-4A82-AB31-4E35C971D1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Freeform 48">
              <a:extLst>
                <a:ext uri="{FF2B5EF4-FFF2-40B4-BE49-F238E27FC236}">
                  <a16:creationId xmlns:a16="http://schemas.microsoft.com/office/drawing/2014/main" id="{60F2428E-B4AC-403A-9F72-86667F8576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Freeform 49">
              <a:extLst>
                <a:ext uri="{FF2B5EF4-FFF2-40B4-BE49-F238E27FC236}">
                  <a16:creationId xmlns:a16="http://schemas.microsoft.com/office/drawing/2014/main" id="{0C987953-0EFA-465A-B7F9-C0CF22995A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3" name="Rectangle 3">
            <a:extLst>
              <a:ext uri="{FF2B5EF4-FFF2-40B4-BE49-F238E27FC236}">
                <a16:creationId xmlns:a16="http://schemas.microsoft.com/office/drawing/2014/main" id="{3E907ABC-182B-4CF3-9CFC-1E38C2719C7F}"/>
              </a:ext>
            </a:extLst>
          </p:cNvPr>
          <p:cNvSpPr txBox="1">
            <a:spLocks noChangeArrowheads="1"/>
          </p:cNvSpPr>
          <p:nvPr/>
        </p:nvSpPr>
        <p:spPr>
          <a:xfrm>
            <a:off x="2365703" y="1383862"/>
            <a:ext cx="9293666" cy="57150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b="1" dirty="0">
                <a:solidFill>
                  <a:srgbClr val="7030A0"/>
                </a:solidFill>
              </a:rPr>
              <a:t>Theorem1.6-2: </a:t>
            </a:r>
            <a:r>
              <a:rPr lang="en-US" altLang="zh-CN" b="1" dirty="0"/>
              <a:t>A </a:t>
            </a:r>
            <a:r>
              <a:rPr lang="en-US" altLang="zh-CN" b="1" dirty="0">
                <a:solidFill>
                  <a:srgbClr val="0070C0"/>
                </a:solidFill>
              </a:rPr>
              <a:t>elementary sum </a:t>
            </a:r>
            <a:r>
              <a:rPr lang="en-US" altLang="zh-CN" b="1" dirty="0"/>
              <a:t>is </a:t>
            </a:r>
            <a:r>
              <a:rPr lang="en-US" altLang="zh-CN" b="1" dirty="0">
                <a:solidFill>
                  <a:srgbClr val="0070C0"/>
                </a:solidFill>
              </a:rPr>
              <a:t>permanent true </a:t>
            </a:r>
            <a:r>
              <a:rPr lang="en-US" altLang="zh-CN" b="1" i="1" u="sng" dirty="0"/>
              <a:t>if and only if </a:t>
            </a:r>
            <a:r>
              <a:rPr lang="en-US" altLang="zh-CN" b="1" dirty="0"/>
              <a:t>it contains two factors likes </a:t>
            </a:r>
            <a:r>
              <a:rPr lang="en-US" altLang="zh-CN" b="1" i="1" dirty="0">
                <a:solidFill>
                  <a:srgbClr val="0070C0"/>
                </a:solidFill>
              </a:rPr>
              <a:t>P</a:t>
            </a:r>
            <a:r>
              <a:rPr lang="en-US" altLang="zh-CN" b="1" dirty="0">
                <a:solidFill>
                  <a:srgbClr val="0070C0"/>
                </a:solidFill>
              </a:rPr>
              <a:t>, </a:t>
            </a:r>
            <a:r>
              <a:rPr lang="en-US" altLang="zh-CN" b="1" dirty="0">
                <a:solidFill>
                  <a:srgbClr val="0070C0"/>
                </a:solidFill>
                <a:sym typeface="Symbol" panose="05050102010706020507" pitchFamily="18" charset="2"/>
              </a:rPr>
              <a:t></a:t>
            </a:r>
            <a:r>
              <a:rPr lang="en-US" altLang="zh-CN" b="1" i="1" dirty="0">
                <a:solidFill>
                  <a:srgbClr val="0070C0"/>
                </a:solidFill>
                <a:sym typeface="Symbol" panose="05050102010706020507" pitchFamily="18" charset="2"/>
              </a:rPr>
              <a:t>P </a:t>
            </a:r>
            <a:r>
              <a:rPr lang="en-US" altLang="zh-CN" b="1" dirty="0"/>
              <a:t>.</a:t>
            </a:r>
            <a:endParaRPr lang="zh-CN" altLang="en-US" b="1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F100C143-DA21-4624-BC3A-834ACCFE9786}"/>
              </a:ext>
            </a:extLst>
          </p:cNvPr>
          <p:cNvSpPr txBox="1"/>
          <p:nvPr/>
        </p:nvSpPr>
        <p:spPr>
          <a:xfrm>
            <a:off x="1906286" y="92742"/>
            <a:ext cx="105065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Disjunctive and Conjunctive normal form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02D9DFCA-B330-44FC-9E34-226F2E4028B5}"/>
              </a:ext>
            </a:extLst>
          </p:cNvPr>
          <p:cNvSpPr/>
          <p:nvPr/>
        </p:nvSpPr>
        <p:spPr>
          <a:xfrm>
            <a:off x="-58585" y="1052669"/>
            <a:ext cx="1964871" cy="6377387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/>
          </a:bodyPr>
          <a:lstStyle/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FF00"/>
                </a:solidFill>
                <a:cs typeface="+mn-ea"/>
                <a:sym typeface="+mn-lt"/>
              </a:rPr>
              <a:t>对偶原理</a:t>
            </a:r>
            <a:endParaRPr lang="en-US" altLang="zh-CN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定义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定理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1</a:t>
            </a: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定理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定理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3</a:t>
            </a: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u="sng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FF00"/>
                </a:solidFill>
                <a:cs typeface="+mn-ea"/>
                <a:sym typeface="+mn-lt"/>
              </a:rPr>
              <a:t>范式和判定</a:t>
            </a: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概念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u="sng" dirty="0">
                <a:solidFill>
                  <a:schemeClr val="bg1"/>
                </a:solidFill>
                <a:cs typeface="+mn-ea"/>
                <a:sym typeface="+mn-lt"/>
              </a:rPr>
              <a:t>析取范式和</a:t>
            </a:r>
            <a:endParaRPr lang="en-US" altLang="zh-CN" u="sng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u="sng" dirty="0">
                <a:solidFill>
                  <a:schemeClr val="bg1"/>
                </a:solidFill>
                <a:cs typeface="+mn-ea"/>
                <a:sym typeface="+mn-lt"/>
              </a:rPr>
              <a:t>合取范式</a:t>
            </a:r>
            <a:endParaRPr lang="en-US" altLang="zh-CN" u="sng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主析取范式和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主合取范式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u="sng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1388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500"/>
    </mc:Choice>
    <mc:Fallback xmlns=""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0471024B-CCE1-47D2-8060-02BADE1F3686}"/>
              </a:ext>
            </a:extLst>
          </p:cNvPr>
          <p:cNvSpPr/>
          <p:nvPr/>
        </p:nvSpPr>
        <p:spPr>
          <a:xfrm>
            <a:off x="2155373" y="1643430"/>
            <a:ext cx="9639300" cy="4630369"/>
          </a:xfrm>
          <a:prstGeom prst="roundRect">
            <a:avLst>
              <a:gd name="adj" fmla="val 2561"/>
            </a:avLst>
          </a:prstGeom>
          <a:solidFill>
            <a:srgbClr val="F7F5B4">
              <a:alpha val="50980"/>
            </a:srgbClr>
          </a:solidFill>
          <a:ln w="38100">
            <a:solidFill>
              <a:srgbClr val="FF94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22" name="矩形: 圆顶角 21">
            <a:extLst>
              <a:ext uri="{FF2B5EF4-FFF2-40B4-BE49-F238E27FC236}">
                <a16:creationId xmlns:a16="http://schemas.microsoft.com/office/drawing/2014/main" id="{CA330B6F-F8CA-405D-828B-C61A256E31A9}"/>
              </a:ext>
            </a:extLst>
          </p:cNvPr>
          <p:cNvSpPr/>
          <p:nvPr/>
        </p:nvSpPr>
        <p:spPr>
          <a:xfrm>
            <a:off x="2133600" y="1516741"/>
            <a:ext cx="9682843" cy="429983"/>
          </a:xfrm>
          <a:prstGeom prst="round2SameRect">
            <a:avLst/>
          </a:prstGeom>
          <a:solidFill>
            <a:srgbClr val="FF94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000" b="1" dirty="0">
                <a:solidFill>
                  <a:srgbClr val="002060"/>
                </a:solidFill>
              </a:rPr>
              <a:t>Last Lecture</a:t>
            </a:r>
            <a:endParaRPr lang="zh-CN" altLang="en-US" sz="2000" b="1" dirty="0">
              <a:solidFill>
                <a:srgbClr val="002060"/>
              </a:solidFill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6E169E6A-7EAE-44F6-B0E0-54AEA33A1E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7B5860-9389-40BC-8CED-DD2AAB23A1E9}" type="slidenum">
              <a:rPr lang="zh-CN" altLang="en-US" smtClean="0"/>
              <a:pPr/>
              <a:t>2</a:t>
            </a:fld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2423AEC-297D-4AC6-937F-565891408581}"/>
              </a:ext>
            </a:extLst>
          </p:cNvPr>
          <p:cNvSpPr txBox="1"/>
          <p:nvPr/>
        </p:nvSpPr>
        <p:spPr>
          <a:xfrm>
            <a:off x="1964872" y="78452"/>
            <a:ext cx="42345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Review</a:t>
            </a:r>
            <a:endParaRPr lang="zh-CN" altLang="en-US" sz="4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65459A86-2236-4247-9311-D46EC9F8D18D}"/>
              </a:ext>
            </a:extLst>
          </p:cNvPr>
          <p:cNvGrpSpPr/>
          <p:nvPr/>
        </p:nvGrpSpPr>
        <p:grpSpPr>
          <a:xfrm>
            <a:off x="119973" y="397477"/>
            <a:ext cx="1449151" cy="180724"/>
            <a:chOff x="5392832" y="1016000"/>
            <a:chExt cx="1449150" cy="180724"/>
          </a:xfrm>
        </p:grpSpPr>
        <p:sp>
          <p:nvSpPr>
            <p:cNvPr id="7" name="Freeform 45">
              <a:extLst>
                <a:ext uri="{FF2B5EF4-FFF2-40B4-BE49-F238E27FC236}">
                  <a16:creationId xmlns:a16="http://schemas.microsoft.com/office/drawing/2014/main" id="{79F5C682-BDEF-4D53-B481-CCF2EF60A4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" name="Freeform 46">
              <a:extLst>
                <a:ext uri="{FF2B5EF4-FFF2-40B4-BE49-F238E27FC236}">
                  <a16:creationId xmlns:a16="http://schemas.microsoft.com/office/drawing/2014/main" id="{34E012F1-3888-4574-B83C-160D877B5C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Freeform 47">
              <a:extLst>
                <a:ext uri="{FF2B5EF4-FFF2-40B4-BE49-F238E27FC236}">
                  <a16:creationId xmlns:a16="http://schemas.microsoft.com/office/drawing/2014/main" id="{92C0B701-D754-4A82-AB31-4E35C971D1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Freeform 48">
              <a:extLst>
                <a:ext uri="{FF2B5EF4-FFF2-40B4-BE49-F238E27FC236}">
                  <a16:creationId xmlns:a16="http://schemas.microsoft.com/office/drawing/2014/main" id="{60F2428E-B4AC-403A-9F72-86667F8576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Freeform 49">
              <a:extLst>
                <a:ext uri="{FF2B5EF4-FFF2-40B4-BE49-F238E27FC236}">
                  <a16:creationId xmlns:a16="http://schemas.microsoft.com/office/drawing/2014/main" id="{0C987953-0EFA-465A-B7F9-C0CF22995A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3" name="Rectangle 3">
            <a:extLst>
              <a:ext uri="{FF2B5EF4-FFF2-40B4-BE49-F238E27FC236}">
                <a16:creationId xmlns:a16="http://schemas.microsoft.com/office/drawing/2014/main" id="{E8F87EEC-F734-40B8-982C-3D036E99EF95}"/>
              </a:ext>
            </a:extLst>
          </p:cNvPr>
          <p:cNvSpPr txBox="1">
            <a:spLocks noChangeArrowheads="1"/>
          </p:cNvSpPr>
          <p:nvPr/>
        </p:nvSpPr>
        <p:spPr>
          <a:xfrm>
            <a:off x="7073576" y="1247775"/>
            <a:ext cx="3924300" cy="2662238"/>
          </a:xfr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</a:pPr>
            <a:endParaRPr lang="zh-CN" altLang="en-US" sz="2000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345F7462-B58F-4E59-AD3F-E56722F4279C}"/>
              </a:ext>
            </a:extLst>
          </p:cNvPr>
          <p:cNvSpPr txBox="1"/>
          <p:nvPr/>
        </p:nvSpPr>
        <p:spPr>
          <a:xfrm>
            <a:off x="2237112" y="2009329"/>
            <a:ext cx="9682839" cy="4190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2000" b="1" dirty="0">
                <a:ea typeface="微软雅黑" panose="020B0503020204020204" pitchFamily="34" charset="-122"/>
              </a:rPr>
              <a:t>Propositional variable </a:t>
            </a:r>
            <a:r>
              <a:rPr lang="zh-CN" altLang="en-US" sz="2000" b="1" dirty="0">
                <a:ea typeface="微软雅黑" panose="020B0503020204020204" pitchFamily="34" charset="-122"/>
              </a:rPr>
              <a:t>命题变元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2000" b="1" dirty="0">
                <a:ea typeface="微软雅黑" panose="020B0503020204020204" pitchFamily="34" charset="-122"/>
              </a:rPr>
              <a:t>Compound formula </a:t>
            </a:r>
            <a:r>
              <a:rPr lang="zh-CN" altLang="en-US" sz="2000" b="1" dirty="0">
                <a:solidFill>
                  <a:schemeClr val="accent2"/>
                </a:solidFill>
                <a:ea typeface="微软雅黑" panose="020B0503020204020204" pitchFamily="34" charset="-122"/>
              </a:rPr>
              <a:t>合式公式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2000" b="1" dirty="0">
                <a:ea typeface="微软雅黑" panose="020B0503020204020204" pitchFamily="34" charset="-122"/>
              </a:rPr>
              <a:t>Tautology </a:t>
            </a:r>
            <a:r>
              <a:rPr lang="zh-CN" altLang="en-US" sz="2000" b="1" dirty="0">
                <a:ea typeface="微软雅黑" panose="020B0503020204020204" pitchFamily="34" charset="-122"/>
              </a:rPr>
              <a:t>重言式</a:t>
            </a:r>
            <a:r>
              <a:rPr lang="en-US" altLang="zh-CN" sz="2000" b="1" dirty="0">
                <a:ea typeface="微软雅黑" panose="020B0503020204020204" pitchFamily="34" charset="-122"/>
              </a:rPr>
              <a:t>—</a:t>
            </a:r>
            <a:r>
              <a:rPr lang="zh-CN" altLang="en-US" sz="2000" b="1" dirty="0">
                <a:ea typeface="微软雅黑" panose="020B0503020204020204" pitchFamily="34" charset="-122"/>
              </a:rPr>
              <a:t>永真式</a:t>
            </a:r>
            <a:r>
              <a:rPr lang="en-US" altLang="zh-CN" sz="2000" b="1" dirty="0">
                <a:ea typeface="微软雅黑" panose="020B0503020204020204" pitchFamily="34" charset="-122"/>
              </a:rPr>
              <a:t> </a:t>
            </a:r>
            <a:r>
              <a:rPr lang="zh-CN" altLang="en-US" sz="2000" b="1" dirty="0">
                <a:ea typeface="微软雅黑" panose="020B0503020204020204" pitchFamily="34" charset="-122"/>
              </a:rPr>
              <a:t>、</a:t>
            </a:r>
            <a:r>
              <a:rPr lang="en-US" altLang="zh-CN" sz="2000" b="1" dirty="0">
                <a:ea typeface="微软雅黑" panose="020B0503020204020204" pitchFamily="34" charset="-122"/>
              </a:rPr>
              <a:t>Contradiction </a:t>
            </a:r>
            <a:r>
              <a:rPr lang="zh-CN" altLang="en-US" sz="2000" b="1" dirty="0">
                <a:ea typeface="微软雅黑" panose="020B0503020204020204" pitchFamily="34" charset="-122"/>
              </a:rPr>
              <a:t>矛盾式</a:t>
            </a:r>
            <a:r>
              <a:rPr lang="en-US" altLang="zh-CN" sz="2000" b="1" dirty="0">
                <a:ea typeface="微软雅黑" panose="020B0503020204020204" pitchFamily="34" charset="-122"/>
              </a:rPr>
              <a:t>—</a:t>
            </a:r>
            <a:r>
              <a:rPr lang="zh-CN" altLang="en-US" sz="2000" b="1" dirty="0">
                <a:ea typeface="微软雅黑" panose="020B0503020204020204" pitchFamily="34" charset="-122"/>
              </a:rPr>
              <a:t>永假式、</a:t>
            </a:r>
            <a:r>
              <a:rPr lang="en-US" altLang="zh-CN" sz="2000" b="1" dirty="0">
                <a:ea typeface="微软雅黑" panose="020B0503020204020204" pitchFamily="34" charset="-122"/>
              </a:rPr>
              <a:t>Contingency </a:t>
            </a:r>
            <a:r>
              <a:rPr lang="zh-CN" altLang="en-US" sz="2000" b="1" dirty="0">
                <a:ea typeface="微软雅黑" panose="020B0503020204020204" pitchFamily="34" charset="-122"/>
              </a:rPr>
              <a:t>可满足式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2000" b="1" dirty="0">
                <a:ea typeface="微软雅黑" panose="020B0503020204020204" pitchFamily="34" charset="-122"/>
              </a:rPr>
              <a:t>Tautological implication </a:t>
            </a:r>
            <a:r>
              <a:rPr lang="zh-CN" altLang="en-US" sz="2000" b="1" dirty="0">
                <a:ea typeface="微软雅黑" panose="020B0503020204020204" pitchFamily="34" charset="-122"/>
              </a:rPr>
              <a:t>永真蕴含式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2000" b="1" dirty="0">
                <a:ea typeface="微软雅黑" panose="020B0503020204020204" pitchFamily="34" charset="-122"/>
              </a:rPr>
              <a:t>Substitution rule </a:t>
            </a:r>
            <a:r>
              <a:rPr lang="zh-CN" altLang="en-US" sz="2000" b="1" dirty="0">
                <a:ea typeface="微软雅黑" panose="020B0503020204020204" pitchFamily="34" charset="-122"/>
              </a:rPr>
              <a:t>代入规则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2000" b="1" dirty="0">
                <a:ea typeface="微软雅黑" panose="020B0503020204020204" pitchFamily="34" charset="-122"/>
              </a:rPr>
              <a:t>Replacement rule </a:t>
            </a:r>
            <a:r>
              <a:rPr lang="zh-CN" altLang="en-US" sz="2000" b="1" dirty="0">
                <a:ea typeface="微软雅黑" panose="020B0503020204020204" pitchFamily="34" charset="-122"/>
              </a:rPr>
              <a:t>替换规则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2000" b="1" dirty="0">
                <a:solidFill>
                  <a:srgbClr val="FF0000"/>
                </a:solidFill>
                <a:ea typeface="微软雅黑" panose="020B0503020204020204" pitchFamily="34" charset="-122"/>
              </a:rPr>
              <a:t>Logical equivalences </a:t>
            </a:r>
            <a:r>
              <a:rPr lang="zh-CN" altLang="en-US" sz="2000" b="1" dirty="0">
                <a:solidFill>
                  <a:srgbClr val="FF0000"/>
                </a:solidFill>
                <a:ea typeface="微软雅黑" panose="020B0503020204020204" pitchFamily="34" charset="-122"/>
              </a:rPr>
              <a:t>常用逻辑恒等式（</a:t>
            </a:r>
            <a:r>
              <a:rPr lang="en-US" altLang="zh-CN" sz="2000" b="1" dirty="0">
                <a:solidFill>
                  <a:srgbClr val="FF0000"/>
                </a:solidFill>
                <a:ea typeface="微软雅黑" panose="020B0503020204020204" pitchFamily="34" charset="-122"/>
              </a:rPr>
              <a:t>30</a:t>
            </a:r>
            <a:r>
              <a:rPr lang="zh-CN" altLang="en-US" sz="2000" b="1" dirty="0">
                <a:solidFill>
                  <a:srgbClr val="FF0000"/>
                </a:solidFill>
                <a:ea typeface="微软雅黑" panose="020B0503020204020204" pitchFamily="34" charset="-122"/>
              </a:rPr>
              <a:t>）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2000" b="1" dirty="0">
                <a:solidFill>
                  <a:srgbClr val="FF0000"/>
                </a:solidFill>
                <a:ea typeface="微软雅黑" panose="020B0503020204020204" pitchFamily="34" charset="-122"/>
              </a:rPr>
              <a:t>Tautological implications </a:t>
            </a:r>
            <a:r>
              <a:rPr lang="zh-CN" altLang="en-US" sz="2000" b="1" dirty="0">
                <a:solidFill>
                  <a:srgbClr val="FF0000"/>
                </a:solidFill>
                <a:ea typeface="微软雅黑" panose="020B0503020204020204" pitchFamily="34" charset="-122"/>
              </a:rPr>
              <a:t>常用永真蕴含式（</a:t>
            </a:r>
            <a:r>
              <a:rPr lang="en-US" altLang="zh-CN" sz="2000" b="1" dirty="0">
                <a:solidFill>
                  <a:srgbClr val="FF0000"/>
                </a:solidFill>
                <a:ea typeface="微软雅黑" panose="020B0503020204020204" pitchFamily="34" charset="-122"/>
              </a:rPr>
              <a:t>16</a:t>
            </a:r>
            <a:r>
              <a:rPr lang="zh-CN" altLang="en-US" sz="2000" b="1" dirty="0">
                <a:solidFill>
                  <a:srgbClr val="FF0000"/>
                </a:solidFill>
                <a:ea typeface="微软雅黑" panose="020B0503020204020204" pitchFamily="34" charset="-122"/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1334713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500"/>
    </mc:Choice>
    <mc:Fallback xmlns="">
      <p:transition spd="slow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6E169E6A-7EAE-44F6-B0E0-54AEA33A1E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7B5860-9389-40BC-8CED-DD2AAB23A1E9}" type="slidenum">
              <a:rPr lang="zh-CN" altLang="en-US" smtClean="0"/>
              <a:pPr/>
              <a:t>20</a:t>
            </a:fld>
            <a:endParaRPr lang="zh-CN" altLang="en-US" dirty="0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65459A86-2236-4247-9311-D46EC9F8D18D}"/>
              </a:ext>
            </a:extLst>
          </p:cNvPr>
          <p:cNvGrpSpPr/>
          <p:nvPr/>
        </p:nvGrpSpPr>
        <p:grpSpPr>
          <a:xfrm>
            <a:off x="119973" y="397477"/>
            <a:ext cx="1449151" cy="180724"/>
            <a:chOff x="5392832" y="1016000"/>
            <a:chExt cx="1449150" cy="180724"/>
          </a:xfrm>
        </p:grpSpPr>
        <p:sp>
          <p:nvSpPr>
            <p:cNvPr id="7" name="Freeform 45">
              <a:extLst>
                <a:ext uri="{FF2B5EF4-FFF2-40B4-BE49-F238E27FC236}">
                  <a16:creationId xmlns:a16="http://schemas.microsoft.com/office/drawing/2014/main" id="{79F5C682-BDEF-4D53-B481-CCF2EF60A4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" name="Freeform 46">
              <a:extLst>
                <a:ext uri="{FF2B5EF4-FFF2-40B4-BE49-F238E27FC236}">
                  <a16:creationId xmlns:a16="http://schemas.microsoft.com/office/drawing/2014/main" id="{34E012F1-3888-4574-B83C-160D877B5C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Freeform 47">
              <a:extLst>
                <a:ext uri="{FF2B5EF4-FFF2-40B4-BE49-F238E27FC236}">
                  <a16:creationId xmlns:a16="http://schemas.microsoft.com/office/drawing/2014/main" id="{92C0B701-D754-4A82-AB31-4E35C971D1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Freeform 48">
              <a:extLst>
                <a:ext uri="{FF2B5EF4-FFF2-40B4-BE49-F238E27FC236}">
                  <a16:creationId xmlns:a16="http://schemas.microsoft.com/office/drawing/2014/main" id="{60F2428E-B4AC-403A-9F72-86667F8576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Freeform 49">
              <a:extLst>
                <a:ext uri="{FF2B5EF4-FFF2-40B4-BE49-F238E27FC236}">
                  <a16:creationId xmlns:a16="http://schemas.microsoft.com/office/drawing/2014/main" id="{0C987953-0EFA-465A-B7F9-C0CF22995A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3" name="文本框 12">
            <a:extLst>
              <a:ext uri="{FF2B5EF4-FFF2-40B4-BE49-F238E27FC236}">
                <a16:creationId xmlns:a16="http://schemas.microsoft.com/office/drawing/2014/main" id="{28717FBE-BE40-4D56-966F-D22E8AAD87CC}"/>
              </a:ext>
            </a:extLst>
          </p:cNvPr>
          <p:cNvSpPr txBox="1"/>
          <p:nvPr/>
        </p:nvSpPr>
        <p:spPr>
          <a:xfrm>
            <a:off x="1906286" y="92742"/>
            <a:ext cx="105065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Disjunctive and Conjunctive normal form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3">
                <a:extLst>
                  <a:ext uri="{FF2B5EF4-FFF2-40B4-BE49-F238E27FC236}">
                    <a16:creationId xmlns:a16="http://schemas.microsoft.com/office/drawing/2014/main" id="{05A6714B-E964-4318-8E1F-0296B64D6029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2499076" y="1383862"/>
                <a:ext cx="9438574" cy="5715000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FontTx/>
                  <a:buNone/>
                </a:pPr>
                <a:r>
                  <a:rPr lang="en-US" altLang="zh-CN" b="1" dirty="0">
                    <a:solidFill>
                      <a:srgbClr val="7030A0"/>
                    </a:solidFill>
                  </a:rPr>
                  <a:t>Example</a:t>
                </a:r>
                <a:r>
                  <a:rPr lang="zh-CN" altLang="en-US" b="1" dirty="0">
                    <a:solidFill>
                      <a:srgbClr val="7030A0"/>
                    </a:solidFill>
                  </a:rPr>
                  <a:t>：</a:t>
                </a:r>
                <a:r>
                  <a:rPr lang="en-US" altLang="zh-CN" b="1" dirty="0">
                    <a:sym typeface="Symbol" panose="05050102010706020507" pitchFamily="18" charset="2"/>
                  </a:rPr>
                  <a:t>Find the disjunctive normal form of</a:t>
                </a:r>
              </a:p>
              <a:p>
                <a:pPr algn="ctr">
                  <a:buFontTx/>
                  <a:buNone/>
                </a:pPr>
                <a:r>
                  <a:rPr lang="en-US" altLang="zh-CN" b="1" dirty="0">
                    <a:sym typeface="Symbol" panose="05050102010706020507" pitchFamily="18" charset="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𝑷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 ∧(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𝑸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 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𝑹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) </m:t>
                    </m:r>
                  </m:oMath>
                </a14:m>
                <a:endParaRPr lang="en-US" altLang="zh-CN" b="1" dirty="0">
                  <a:sym typeface="Symbol" panose="05050102010706020507" pitchFamily="18" charset="2"/>
                </a:endParaRPr>
              </a:p>
              <a:p>
                <a:pPr>
                  <a:buFontTx/>
                  <a:buNone/>
                </a:pPr>
                <a:r>
                  <a:rPr lang="en-US" altLang="zh-CN" b="1" dirty="0">
                    <a:solidFill>
                      <a:srgbClr val="7030A0"/>
                    </a:solidFill>
                    <a:sym typeface="Symbol" panose="05050102010706020507" pitchFamily="18" charset="2"/>
                  </a:rPr>
                  <a:t>Solution</a:t>
                </a:r>
                <a:r>
                  <a:rPr lang="zh-CN" altLang="en-US" b="1" dirty="0">
                    <a:solidFill>
                      <a:srgbClr val="7030A0"/>
                    </a:solidFill>
                    <a:sym typeface="Symbol" panose="05050102010706020507" pitchFamily="18" charset="2"/>
                  </a:rPr>
                  <a:t>： </a:t>
                </a:r>
                <a:endParaRPr lang="en-US" altLang="zh-CN" b="1" dirty="0">
                  <a:solidFill>
                    <a:srgbClr val="7030A0"/>
                  </a:solidFill>
                  <a:sym typeface="Symbol" panose="05050102010706020507" pitchFamily="18" charset="2"/>
                </a:endParaRPr>
              </a:p>
              <a:p>
                <a:pPr algn="just"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dirty="0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𝑷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 ∧(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𝑸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 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𝑹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) 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𝑷</m:t>
                      </m:r>
                      <m:r>
                        <a:rPr lang="en-US" altLang="zh-CN" i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anose="05050102010706020507" pitchFamily="18" charset="2"/>
                        </a:rPr>
                        <m:t>∧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anose="05050102010706020507" pitchFamily="18" charset="2"/>
                        </a:rPr>
                        <m:t>(</m:t>
                      </m:r>
                      <m:r>
                        <a:rPr lang="zh-CN" altLang="en-US" i="1" dirty="0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 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anose="05050102010706020507" pitchFamily="18" charset="2"/>
                        </a:rPr>
                        <m:t>¬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𝑸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 ∨ 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𝑹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)</m:t>
                      </m:r>
                    </m:oMath>
                  </m:oMathPara>
                </a14:m>
                <a:endParaRPr lang="zh-CN" altLang="en-US" dirty="0">
                  <a:sym typeface="Symbol" panose="05050102010706020507" pitchFamily="18" charset="2"/>
                </a:endParaRPr>
              </a:p>
              <a:p>
                <a:pPr algn="just">
                  <a:buFontTx/>
                  <a:buNone/>
                </a:pPr>
                <a:r>
                  <a:rPr lang="en-US" altLang="zh-CN" dirty="0">
                    <a:sym typeface="Symbol" panose="05050102010706020507" pitchFamily="18" charset="2"/>
                  </a:rPr>
                  <a:t>              /*</a:t>
                </a:r>
                <a:r>
                  <a:rPr lang="en-US" altLang="zh-CN" dirty="0"/>
                  <a:t> Conjunctive normal form </a:t>
                </a:r>
                <a:r>
                  <a:rPr lang="zh-CN" altLang="en-US" dirty="0">
                    <a:sym typeface="Symbol" panose="05050102010706020507" pitchFamily="18" charset="2"/>
                  </a:rPr>
                  <a:t>*</a:t>
                </a:r>
                <a:r>
                  <a:rPr lang="en-US" altLang="zh-CN" dirty="0">
                    <a:sym typeface="Symbol" panose="05050102010706020507" pitchFamily="18" charset="2"/>
                  </a:rPr>
                  <a:t>/</a:t>
                </a:r>
              </a:p>
              <a:p>
                <a:pPr algn="just">
                  <a:buFontTx/>
                  <a:buNone/>
                </a:pPr>
                <a:r>
                  <a:rPr lang="en-US" altLang="zh-CN" dirty="0">
                    <a:sym typeface="Symbol" panose="05050102010706020507" pitchFamily="18" charset="2"/>
                  </a:rPr>
                  <a:t>         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 (</m:t>
                    </m:r>
                    <m:r>
                      <a:rPr lang="zh-CN" altLang="en-US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 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𝑷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∧¬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𝑸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)</m:t>
                    </m:r>
                    <m:r>
                      <a:rPr lang="en-US" altLang="zh-CN" b="1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∨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(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𝑷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∧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𝑹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)</m:t>
                    </m:r>
                  </m:oMath>
                </a14:m>
                <a:endParaRPr lang="en-US" altLang="zh-CN" dirty="0">
                  <a:sym typeface="Symbol" panose="05050102010706020507" pitchFamily="18" charset="2"/>
                </a:endParaRPr>
              </a:p>
              <a:p>
                <a:pPr>
                  <a:spcBef>
                    <a:spcPct val="0"/>
                  </a:spcBef>
                  <a:buFontTx/>
                  <a:buNone/>
                </a:pPr>
                <a:r>
                  <a:rPr lang="en-US" altLang="zh-CN" dirty="0">
                    <a:sym typeface="Symbol" panose="05050102010706020507" pitchFamily="18" charset="2"/>
                  </a:rPr>
                  <a:t>              /*</a:t>
                </a:r>
                <a:r>
                  <a:rPr lang="en-US" altLang="zh-CN" dirty="0"/>
                  <a:t> Distributive Laws </a:t>
                </a:r>
                <a:r>
                  <a:rPr lang="zh-CN" altLang="en-US" dirty="0">
                    <a:sym typeface="Symbol" panose="05050102010706020507" pitchFamily="18" charset="2"/>
                  </a:rPr>
                  <a:t>*</a:t>
                </a:r>
                <a:r>
                  <a:rPr lang="en-US" altLang="zh-CN" dirty="0">
                    <a:sym typeface="Symbol" panose="05050102010706020507" pitchFamily="18" charset="2"/>
                  </a:rPr>
                  <a:t>/</a:t>
                </a:r>
              </a:p>
              <a:p>
                <a:pPr algn="just">
                  <a:buFontTx/>
                  <a:buNone/>
                </a:pPr>
                <a:endParaRPr lang="en-US" altLang="zh-CN" b="1" dirty="0"/>
              </a:p>
            </p:txBody>
          </p:sp>
        </mc:Choice>
        <mc:Fallback xmlns="">
          <p:sp>
            <p:nvSpPr>
              <p:cNvPr id="14" name="Rectangle 3">
                <a:extLst>
                  <a:ext uri="{FF2B5EF4-FFF2-40B4-BE49-F238E27FC236}">
                    <a16:creationId xmlns:a16="http://schemas.microsoft.com/office/drawing/2014/main" id="{05A6714B-E964-4318-8E1F-0296B64D60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9076" y="1383862"/>
                <a:ext cx="9438574" cy="5715000"/>
              </a:xfrm>
              <a:prstGeom prst="rect">
                <a:avLst/>
              </a:prstGeom>
              <a:blipFill>
                <a:blip r:embed="rId3"/>
                <a:stretch>
                  <a:fillRect l="-1357" t="-191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矩形 14">
            <a:extLst>
              <a:ext uri="{FF2B5EF4-FFF2-40B4-BE49-F238E27FC236}">
                <a16:creationId xmlns:a16="http://schemas.microsoft.com/office/drawing/2014/main" id="{F539F408-1E77-4265-ACB0-D4E11B24BAFE}"/>
              </a:ext>
            </a:extLst>
          </p:cNvPr>
          <p:cNvSpPr/>
          <p:nvPr/>
        </p:nvSpPr>
        <p:spPr>
          <a:xfrm>
            <a:off x="-58585" y="1052669"/>
            <a:ext cx="1964871" cy="6377387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/>
          </a:bodyPr>
          <a:lstStyle/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FF00"/>
                </a:solidFill>
                <a:cs typeface="+mn-ea"/>
                <a:sym typeface="+mn-lt"/>
              </a:rPr>
              <a:t>对偶原理</a:t>
            </a:r>
            <a:endParaRPr lang="en-US" altLang="zh-CN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定义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定理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1</a:t>
            </a: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定理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定理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3</a:t>
            </a: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u="sng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FF00"/>
                </a:solidFill>
                <a:cs typeface="+mn-ea"/>
                <a:sym typeface="+mn-lt"/>
              </a:rPr>
              <a:t>范式和判定</a:t>
            </a: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概念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u="sng" dirty="0">
                <a:solidFill>
                  <a:schemeClr val="bg1"/>
                </a:solidFill>
                <a:cs typeface="+mn-ea"/>
                <a:sym typeface="+mn-lt"/>
              </a:rPr>
              <a:t>析取范式和</a:t>
            </a:r>
            <a:endParaRPr lang="en-US" altLang="zh-CN" u="sng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u="sng" dirty="0">
                <a:solidFill>
                  <a:schemeClr val="bg1"/>
                </a:solidFill>
                <a:cs typeface="+mn-ea"/>
                <a:sym typeface="+mn-lt"/>
              </a:rPr>
              <a:t>合取范式</a:t>
            </a:r>
            <a:endParaRPr lang="en-US" altLang="zh-CN" u="sng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主析取范式和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主合取范式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u="sng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14591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6E169E6A-7EAE-44F6-B0E0-54AEA33A1E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7B5860-9389-40BC-8CED-DD2AAB23A1E9}" type="slidenum">
              <a:rPr lang="zh-CN" altLang="en-US" smtClean="0"/>
              <a:pPr/>
              <a:t>21</a:t>
            </a:fld>
            <a:endParaRPr lang="zh-CN" altLang="en-US" dirty="0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65459A86-2236-4247-9311-D46EC9F8D18D}"/>
              </a:ext>
            </a:extLst>
          </p:cNvPr>
          <p:cNvGrpSpPr/>
          <p:nvPr/>
        </p:nvGrpSpPr>
        <p:grpSpPr>
          <a:xfrm>
            <a:off x="119973" y="397477"/>
            <a:ext cx="1449151" cy="180724"/>
            <a:chOff x="5392832" y="1016000"/>
            <a:chExt cx="1449150" cy="180724"/>
          </a:xfrm>
        </p:grpSpPr>
        <p:sp>
          <p:nvSpPr>
            <p:cNvPr id="7" name="Freeform 45">
              <a:extLst>
                <a:ext uri="{FF2B5EF4-FFF2-40B4-BE49-F238E27FC236}">
                  <a16:creationId xmlns:a16="http://schemas.microsoft.com/office/drawing/2014/main" id="{79F5C682-BDEF-4D53-B481-CCF2EF60A4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" name="Freeform 46">
              <a:extLst>
                <a:ext uri="{FF2B5EF4-FFF2-40B4-BE49-F238E27FC236}">
                  <a16:creationId xmlns:a16="http://schemas.microsoft.com/office/drawing/2014/main" id="{34E012F1-3888-4574-B83C-160D877B5C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Freeform 47">
              <a:extLst>
                <a:ext uri="{FF2B5EF4-FFF2-40B4-BE49-F238E27FC236}">
                  <a16:creationId xmlns:a16="http://schemas.microsoft.com/office/drawing/2014/main" id="{92C0B701-D754-4A82-AB31-4E35C971D1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Freeform 48">
              <a:extLst>
                <a:ext uri="{FF2B5EF4-FFF2-40B4-BE49-F238E27FC236}">
                  <a16:creationId xmlns:a16="http://schemas.microsoft.com/office/drawing/2014/main" id="{60F2428E-B4AC-403A-9F72-86667F8576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Freeform 49">
              <a:extLst>
                <a:ext uri="{FF2B5EF4-FFF2-40B4-BE49-F238E27FC236}">
                  <a16:creationId xmlns:a16="http://schemas.microsoft.com/office/drawing/2014/main" id="{0C987953-0EFA-465A-B7F9-C0CF22995A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3" name="文本框 12">
            <a:extLst>
              <a:ext uri="{FF2B5EF4-FFF2-40B4-BE49-F238E27FC236}">
                <a16:creationId xmlns:a16="http://schemas.microsoft.com/office/drawing/2014/main" id="{28717FBE-BE40-4D56-966F-D22E8AAD87CC}"/>
              </a:ext>
            </a:extLst>
          </p:cNvPr>
          <p:cNvSpPr txBox="1"/>
          <p:nvPr/>
        </p:nvSpPr>
        <p:spPr>
          <a:xfrm>
            <a:off x="1906286" y="92742"/>
            <a:ext cx="105065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Disjunctive and Conjunctive normal form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3">
                <a:extLst>
                  <a:ext uri="{FF2B5EF4-FFF2-40B4-BE49-F238E27FC236}">
                    <a16:creationId xmlns:a16="http://schemas.microsoft.com/office/drawing/2014/main" id="{6DD73051-F1E8-41EA-8BF9-2264053F3E9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492507" y="1267353"/>
                <a:ext cx="9319019" cy="51498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marL="342900" indent="-342900">
                  <a:spcBef>
                    <a:spcPct val="20000"/>
                  </a:spcBef>
                  <a:buSzPct val="100000"/>
                  <a:buChar char="•"/>
                  <a:defRPr kumimoji="1" sz="3200">
                    <a:solidFill>
                      <a:schemeClr val="tx1"/>
                    </a:solidFill>
                    <a:latin typeface="Franklin Gothic Demi" panose="020B07030201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SzPct val="100000"/>
                  <a:buChar char="–"/>
                  <a:defRPr kumimoji="1" sz="2800">
                    <a:solidFill>
                      <a:schemeClr val="tx1"/>
                    </a:solidFill>
                    <a:latin typeface="Franklin Gothic Demi" panose="020B07030201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SzPct val="100000"/>
                  <a:buChar char="•"/>
                  <a:defRPr kumimoji="1" sz="2400">
                    <a:solidFill>
                      <a:schemeClr val="tx1"/>
                    </a:solidFill>
                    <a:latin typeface="Franklin Gothic Demi" panose="020B07030201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Franklin Gothic Demi" panose="020B07030201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SzPct val="100000"/>
                  <a:buChar char="»"/>
                  <a:defRPr kumimoji="1" sz="2000">
                    <a:solidFill>
                      <a:schemeClr val="tx1"/>
                    </a:solidFill>
                    <a:latin typeface="Franklin Gothic Demi" panose="020B07030201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»"/>
                  <a:defRPr kumimoji="1" sz="2000">
                    <a:solidFill>
                      <a:schemeClr val="tx1"/>
                    </a:solidFill>
                    <a:latin typeface="Franklin Gothic Demi" panose="020B07030201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»"/>
                  <a:defRPr kumimoji="1" sz="2000">
                    <a:solidFill>
                      <a:schemeClr val="tx1"/>
                    </a:solidFill>
                    <a:latin typeface="Franklin Gothic Demi" panose="020B07030201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»"/>
                  <a:defRPr kumimoji="1" sz="2000">
                    <a:solidFill>
                      <a:schemeClr val="tx1"/>
                    </a:solidFill>
                    <a:latin typeface="Franklin Gothic Demi" panose="020B07030201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»"/>
                  <a:defRPr kumimoji="1" sz="2000">
                    <a:solidFill>
                      <a:schemeClr val="tx1"/>
                    </a:solidFill>
                    <a:latin typeface="Franklin Gothic Demi" panose="020B07030201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buFontTx/>
                  <a:buNone/>
                </a:pPr>
                <a:r>
                  <a:rPr kumimoji="0" lang="en-US" altLang="zh-CN" sz="2800" b="1" dirty="0">
                    <a:solidFill>
                      <a:srgbClr val="7030A0"/>
                    </a:solidFill>
                    <a:latin typeface="+mn-lt"/>
                    <a:cs typeface="Times New Roman" panose="02020603050405020304" pitchFamily="18" charset="0"/>
                  </a:rPr>
                  <a:t>Example</a:t>
                </a:r>
                <a:r>
                  <a:rPr kumimoji="0" lang="zh-CN" altLang="en-US" sz="2800" b="1" dirty="0">
                    <a:solidFill>
                      <a:srgbClr val="7030A0"/>
                    </a:solidFill>
                    <a:latin typeface="+mn-lt"/>
                    <a:cs typeface="Times New Roman" panose="02020603050405020304" pitchFamily="18" charset="0"/>
                  </a:rPr>
                  <a:t>：</a:t>
                </a:r>
                <a:r>
                  <a:rPr kumimoji="0" lang="en-US" altLang="zh-CN" sz="2800" b="1" dirty="0">
                    <a:latin typeface="+mn-lt"/>
                    <a:cs typeface="Times New Roman" panose="02020603050405020304" pitchFamily="18" charset="0"/>
                    <a:sym typeface="Symbol" panose="05050102010706020507" pitchFamily="18" charset="2"/>
                  </a:rPr>
                  <a:t>Find the conjunctive normal form of </a:t>
                </a:r>
              </a:p>
              <a:p>
                <a:pPr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zh-CN" altLang="en-US" sz="2800" i="1" kern="0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sym typeface="Symbol" pitchFamily="18" charset="2"/>
                        </a:rPr>
                        <m:t>(</m:t>
                      </m:r>
                      <m:r>
                        <a:rPr kumimoji="0" lang="en-US" altLang="zh-CN" sz="2800" b="1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anose="05050102010706020507" pitchFamily="18" charset="2"/>
                        </a:rPr>
                        <m:t>¬</m:t>
                      </m:r>
                      <m:r>
                        <a:rPr kumimoji="0" lang="en-US" altLang="zh-CN" sz="2800" i="1" kern="0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sym typeface="Symbol" pitchFamily="18" charset="2"/>
                        </a:rPr>
                        <m:t>𝑃</m:t>
                      </m:r>
                      <m:r>
                        <a:rPr kumimoji="0" lang="en-US" altLang="zh-CN" sz="2800" i="1" kern="0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sym typeface="Symbol" pitchFamily="18" charset="2"/>
                        </a:rPr>
                        <m:t> ∧</m:t>
                      </m:r>
                      <m:r>
                        <a:rPr kumimoji="0" lang="en-US" altLang="zh-CN" sz="2800" i="1" kern="0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sym typeface="Symbol" pitchFamily="18" charset="2"/>
                        </a:rPr>
                        <m:t>𝑄</m:t>
                      </m:r>
                      <m:r>
                        <a:rPr kumimoji="0" lang="en-US" altLang="zh-CN" sz="2800" i="1" kern="0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sym typeface="Symbol" pitchFamily="18" charset="2"/>
                        </a:rPr>
                        <m:t>) (</m:t>
                      </m:r>
                      <m:r>
                        <a:rPr kumimoji="0" lang="en-US" altLang="zh-CN" sz="2800" i="1" kern="0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sym typeface="Symbol" pitchFamily="18" charset="2"/>
                        </a:rPr>
                        <m:t>𝑃</m:t>
                      </m:r>
                      <m:r>
                        <a:rPr kumimoji="0" lang="en-US" altLang="zh-CN" sz="2800" i="1" kern="0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sym typeface="Symbol" pitchFamily="18" charset="2"/>
                        </a:rPr>
                        <m:t></m:t>
                      </m:r>
                      <m:r>
                        <a:rPr kumimoji="0" lang="en-US" altLang="zh-CN" sz="2800" i="1" kern="0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sym typeface="Symbol" pitchFamily="18" charset="2"/>
                        </a:rPr>
                        <m:t>𝑄</m:t>
                      </m:r>
                      <m:r>
                        <a:rPr kumimoji="0" lang="en-US" altLang="zh-CN" sz="2800" i="1" kern="0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sym typeface="Symbol" pitchFamily="18" charset="2"/>
                        </a:rPr>
                        <m:t>)</m:t>
                      </m:r>
                    </m:oMath>
                  </m:oMathPara>
                </a14:m>
                <a:endParaRPr kumimoji="0" lang="zh-CN" altLang="en-US" sz="2800" b="1" dirty="0">
                  <a:latin typeface="+mn-lt"/>
                  <a:cs typeface="Times New Roman" panose="02020603050405020304" pitchFamily="18" charset="0"/>
                  <a:sym typeface="Symbol" panose="05050102010706020507" pitchFamily="18" charset="2"/>
                </a:endParaRPr>
              </a:p>
              <a:p>
                <a:pPr algn="just">
                  <a:buFontTx/>
                  <a:buNone/>
                </a:pPr>
                <a:r>
                  <a:rPr kumimoji="0" lang="en-US" altLang="zh-CN" sz="2800" b="1" dirty="0">
                    <a:solidFill>
                      <a:srgbClr val="7030A0"/>
                    </a:solidFill>
                    <a:latin typeface="+mn-lt"/>
                    <a:cs typeface="Times New Roman" panose="02020603050405020304" pitchFamily="18" charset="0"/>
                    <a:sym typeface="Symbol" panose="05050102010706020507" pitchFamily="18" charset="2"/>
                  </a:rPr>
                  <a:t>Solution</a:t>
                </a:r>
                <a:r>
                  <a:rPr kumimoji="0" lang="zh-CN" altLang="en-US" sz="2800" b="1" dirty="0">
                    <a:solidFill>
                      <a:srgbClr val="7030A0"/>
                    </a:solidFill>
                    <a:latin typeface="+mn-lt"/>
                    <a:cs typeface="Times New Roman" panose="02020603050405020304" pitchFamily="18" charset="0"/>
                    <a:sym typeface="Symbol" panose="05050102010706020507" pitchFamily="18" charset="2"/>
                  </a:rPr>
                  <a:t>：</a:t>
                </a:r>
                <a:endParaRPr kumimoji="0" lang="en-US" altLang="zh-CN" sz="2800" b="1" dirty="0">
                  <a:solidFill>
                    <a:srgbClr val="7030A0"/>
                  </a:solidFill>
                  <a:latin typeface="+mn-lt"/>
                  <a:cs typeface="Times New Roman" panose="02020603050405020304" pitchFamily="18" charset="0"/>
                  <a:sym typeface="Symbol" panose="05050102010706020507" pitchFamily="18" charset="2"/>
                </a:endParaRPr>
              </a:p>
              <a:p>
                <a:pPr lvl="0" algn="just">
                  <a:spcBef>
                    <a:spcPts val="600"/>
                  </a:spcBef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zh-CN" altLang="en-US" sz="2400" i="1" kern="0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+mn-ea"/>
                          <a:sym typeface="Symbol" pitchFamily="18" charset="2"/>
                        </a:rPr>
                        <m:t>(</m:t>
                      </m:r>
                      <m:r>
                        <a:rPr kumimoji="0" lang="en-US" altLang="zh-CN" sz="2400" i="1" kern="0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+mn-ea"/>
                          <a:sym typeface="Symbol" pitchFamily="18" charset="2"/>
                        </a:rPr>
                        <m:t></m:t>
                      </m:r>
                      <m:r>
                        <a:rPr kumimoji="0" lang="en-US" altLang="zh-CN" sz="2400" i="1" kern="0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+mn-ea"/>
                          <a:sym typeface="Symbol" pitchFamily="18" charset="2"/>
                        </a:rPr>
                        <m:t>𝑃</m:t>
                      </m:r>
                      <m:r>
                        <a:rPr kumimoji="0" lang="en-US" altLang="zh-CN" sz="2400" i="1" kern="0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+mn-ea"/>
                          <a:sym typeface="Symbol" pitchFamily="18" charset="2"/>
                        </a:rPr>
                        <m:t> </m:t>
                      </m:r>
                      <m:r>
                        <a:rPr kumimoji="0" lang="en-US" altLang="zh-CN" sz="2400" i="1" kern="0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+mn-ea"/>
                          <a:sym typeface="Symbol" pitchFamily="18" charset="2"/>
                        </a:rPr>
                        <m:t>𝑄</m:t>
                      </m:r>
                      <m:r>
                        <a:rPr kumimoji="0" lang="en-US" altLang="zh-CN" sz="2400" i="1" kern="0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+mn-ea"/>
                          <a:sym typeface="Symbol" pitchFamily="18" charset="2"/>
                        </a:rPr>
                        <m:t>) (</m:t>
                      </m:r>
                      <m:r>
                        <a:rPr kumimoji="0" lang="en-US" altLang="zh-CN" sz="2400" i="1" kern="0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+mn-ea"/>
                          <a:sym typeface="Symbol" pitchFamily="18" charset="2"/>
                        </a:rPr>
                        <m:t>𝑃</m:t>
                      </m:r>
                      <m:r>
                        <a:rPr kumimoji="0" lang="en-US" altLang="zh-CN" sz="2400" i="1" kern="0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+mn-ea"/>
                          <a:sym typeface="Symbol" pitchFamily="18" charset="2"/>
                        </a:rPr>
                        <m:t></m:t>
                      </m:r>
                      <m:r>
                        <a:rPr kumimoji="0" lang="en-US" altLang="zh-CN" sz="2400" i="1" kern="0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+mn-ea"/>
                          <a:sym typeface="Symbol" pitchFamily="18" charset="2"/>
                        </a:rPr>
                        <m:t>𝑄</m:t>
                      </m:r>
                      <m:r>
                        <a:rPr kumimoji="0" lang="en-US" altLang="zh-CN" sz="2400" i="1" kern="0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+mn-ea"/>
                          <a:sym typeface="Symbol" pitchFamily="18" charset="2"/>
                        </a:rPr>
                        <m:t>)</m:t>
                      </m:r>
                    </m:oMath>
                  </m:oMathPara>
                </a14:m>
                <a:endParaRPr kumimoji="0" lang="en-US" altLang="zh-CN" sz="2400" kern="0" dirty="0">
                  <a:solidFill>
                    <a:srgbClr val="000000"/>
                  </a:solidFill>
                  <a:latin typeface="+mn-lt"/>
                  <a:ea typeface="宋体"/>
                  <a:cs typeface="Times New Roman" panose="02020603050405020304" pitchFamily="18" charset="0"/>
                  <a:sym typeface="Symbol" pitchFamily="18" charset="2"/>
                </a:endParaRPr>
              </a:p>
              <a:p>
                <a:pPr lvl="0" algn="just">
                  <a:spcBef>
                    <a:spcPts val="600"/>
                  </a:spcBef>
                  <a:buNone/>
                  <a:defRPr/>
                </a:pPr>
                <a:r>
                  <a:rPr kumimoji="0" lang="en-US" altLang="zh-CN" sz="2400" kern="0" dirty="0">
                    <a:solidFill>
                      <a:srgbClr val="000000"/>
                    </a:solidFill>
                    <a:latin typeface="+mn-lt"/>
                    <a:ea typeface="宋体"/>
                    <a:cs typeface="Times New Roman" panose="02020603050405020304" pitchFamily="18" charset="0"/>
                    <a:sym typeface="Symbol" pitchFamily="18" charset="2"/>
                  </a:rPr>
                  <a:t>  </a:t>
                </a:r>
                <a14:m>
                  <m:oMath xmlns:m="http://schemas.openxmlformats.org/officeDocument/2006/math">
                    <m:r>
                      <a:rPr kumimoji="0" lang="en-US" altLang="zh-CN" sz="2400" i="1" kern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+mn-ea"/>
                        <a:sym typeface="Symbol" pitchFamily="18" charset="2"/>
                      </a:rPr>
                      <m:t></m:t>
                    </m:r>
                    <m:d>
                      <m:dPr>
                        <m:ctrlPr>
                          <a:rPr kumimoji="0" lang="en-US" altLang="zh-CN" sz="2400" i="1" kern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n-ea"/>
                            <a:sym typeface="Symbol" pitchFamily="18" charset="2"/>
                          </a:rPr>
                        </m:ctrlPr>
                      </m:dPr>
                      <m:e>
                        <m:d>
                          <m:dPr>
                            <m:ctrlPr>
                              <a:rPr kumimoji="0" lang="zh-CN" altLang="en-US" sz="2400" i="1" kern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+mn-ea"/>
                                <a:sym typeface="Symbol" pitchFamily="18" charset="2"/>
                              </a:rPr>
                            </m:ctrlPr>
                          </m:dPr>
                          <m:e>
                            <m:r>
                              <a:rPr kumimoji="0" lang="en-US" altLang="zh-CN" sz="2400" i="1" kern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+mn-ea"/>
                                <a:sym typeface="Symbol" pitchFamily="18" charset="2"/>
                              </a:rPr>
                              <m:t></m:t>
                            </m:r>
                            <m:r>
                              <a:rPr kumimoji="0" lang="en-US" altLang="zh-CN" sz="2400" i="1" kern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+mn-ea"/>
                                <a:sym typeface="Symbol" pitchFamily="18" charset="2"/>
                              </a:rPr>
                              <m:t>𝑃</m:t>
                            </m:r>
                            <m:r>
                              <a:rPr kumimoji="0" lang="en-US" altLang="zh-CN" sz="2400" i="1" kern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+mn-ea"/>
                                <a:sym typeface="Symbol" pitchFamily="18" charset="2"/>
                              </a:rPr>
                              <m:t></m:t>
                            </m:r>
                            <m:r>
                              <a:rPr kumimoji="0" lang="en-US" altLang="zh-CN" sz="2400" i="1" kern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+mn-ea"/>
                                <a:sym typeface="Symbol" pitchFamily="18" charset="2"/>
                              </a:rPr>
                              <m:t>𝑄</m:t>
                            </m:r>
                          </m:e>
                        </m:d>
                        <m:r>
                          <a:rPr kumimoji="0" lang="en-US" altLang="zh-CN" sz="2400" i="1" kern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n-ea"/>
                            <a:sym typeface="Symbol" pitchFamily="18" charset="2"/>
                          </a:rPr>
                          <m:t></m:t>
                        </m:r>
                        <m:d>
                          <m:dPr>
                            <m:ctrlPr>
                              <a:rPr kumimoji="0" lang="en-US" altLang="zh-CN" sz="2400" i="1" kern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+mn-ea"/>
                                <a:sym typeface="Symbol" pitchFamily="18" charset="2"/>
                              </a:rPr>
                            </m:ctrlPr>
                          </m:dPr>
                          <m:e>
                            <m:r>
                              <a:rPr kumimoji="0" lang="en-US" altLang="zh-CN" sz="2400" i="1" kern="0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+mn-ea"/>
                                <a:sym typeface="Symbol" pitchFamily="18" charset="2"/>
                              </a:rPr>
                              <m:t>𝑃</m:t>
                            </m:r>
                            <m:r>
                              <a:rPr kumimoji="0" lang="en-US" altLang="zh-CN" sz="2400" i="1" kern="0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+mn-ea"/>
                                <a:sym typeface="Symbol" pitchFamily="18" charset="2"/>
                              </a:rPr>
                              <m:t></m:t>
                            </m:r>
                            <m:r>
                              <a:rPr kumimoji="0" lang="en-US" altLang="zh-CN" sz="2400" i="1" kern="0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+mn-ea"/>
                                <a:sym typeface="Symbol" pitchFamily="18" charset="2"/>
                              </a:rPr>
                              <m:t>𝑄</m:t>
                            </m:r>
                          </m:e>
                        </m:d>
                      </m:e>
                    </m:d>
                    <m:r>
                      <a:rPr kumimoji="0" lang="en-US" altLang="zh-CN" sz="2400" i="1" kern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+mn-ea"/>
                        <a:sym typeface="Symbol" pitchFamily="18" charset="2"/>
                      </a:rPr>
                      <m:t></m:t>
                    </m:r>
                    <m:d>
                      <m:dPr>
                        <m:ctrlPr>
                          <a:rPr kumimoji="0" lang="en-US" altLang="zh-CN" sz="2400" i="1" kern="0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+mn-ea"/>
                            <a:sym typeface="Symbol" pitchFamily="18" charset="2"/>
                          </a:rPr>
                        </m:ctrlPr>
                      </m:dPr>
                      <m:e>
                        <m:r>
                          <a:rPr kumimoji="0" lang="en-US" altLang="zh-CN" sz="2400" i="1" kern="0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+mn-ea"/>
                            <a:sym typeface="Symbol" pitchFamily="18" charset="2"/>
                          </a:rPr>
                          <m:t></m:t>
                        </m:r>
                        <m:d>
                          <m:dPr>
                            <m:ctrlPr>
                              <a:rPr kumimoji="0" lang="zh-CN" altLang="en-US" sz="2400" i="1" kern="0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+mn-ea"/>
                                <a:sym typeface="Symbol" pitchFamily="18" charset="2"/>
                              </a:rPr>
                            </m:ctrlPr>
                          </m:dPr>
                          <m:e>
                            <m:r>
                              <a:rPr kumimoji="0" lang="en-US" altLang="zh-CN" sz="2400" i="1" kern="0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+mn-ea"/>
                                <a:sym typeface="Symbol" pitchFamily="18" charset="2"/>
                              </a:rPr>
                              <m:t></m:t>
                            </m:r>
                            <m:r>
                              <a:rPr kumimoji="0" lang="en-US" altLang="zh-CN" sz="2400" i="1" kern="0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+mn-ea"/>
                                <a:sym typeface="Symbol" pitchFamily="18" charset="2"/>
                              </a:rPr>
                              <m:t>𝑃</m:t>
                            </m:r>
                            <m:r>
                              <a:rPr kumimoji="0" lang="en-US" altLang="zh-CN" sz="2400" i="1" kern="0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+mn-ea"/>
                                <a:sym typeface="Symbol" pitchFamily="18" charset="2"/>
                              </a:rPr>
                              <m:t></m:t>
                            </m:r>
                            <m:r>
                              <a:rPr kumimoji="0" lang="en-US" altLang="zh-CN" sz="2400" i="1" kern="0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+mn-ea"/>
                                <a:sym typeface="Symbol" pitchFamily="18" charset="2"/>
                              </a:rPr>
                              <m:t>𝑄</m:t>
                            </m:r>
                          </m:e>
                        </m:d>
                        <m:r>
                          <a:rPr kumimoji="0" lang="en-US" altLang="zh-CN" sz="2400" i="1" kern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n-ea"/>
                            <a:sym typeface="Symbol" pitchFamily="18" charset="2"/>
                          </a:rPr>
                          <m:t> </m:t>
                        </m:r>
                        <m:r>
                          <a:rPr kumimoji="0" lang="en-US" altLang="zh-CN" sz="2400" i="1" kern="0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+mn-ea"/>
                            <a:sym typeface="Symbol" pitchFamily="18" charset="2"/>
                          </a:rPr>
                          <m:t></m:t>
                        </m:r>
                        <m:d>
                          <m:dPr>
                            <m:ctrlPr>
                              <a:rPr kumimoji="0" lang="en-US" altLang="zh-CN" sz="2400" i="1" kern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+mn-ea"/>
                                <a:sym typeface="Symbol" pitchFamily="18" charset="2"/>
                              </a:rPr>
                            </m:ctrlPr>
                          </m:dPr>
                          <m:e>
                            <m:r>
                              <a:rPr kumimoji="0" lang="en-US" altLang="zh-CN" sz="2400" i="1" kern="0" dirty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+mn-ea"/>
                                <a:sym typeface="Symbol" pitchFamily="18" charset="2"/>
                              </a:rPr>
                              <m:t>𝑃</m:t>
                            </m:r>
                            <m:r>
                              <a:rPr kumimoji="0" lang="en-US" altLang="zh-CN" sz="2400" i="1" kern="0" dirty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+mn-ea"/>
                                <a:sym typeface="Symbol" pitchFamily="18" charset="2"/>
                              </a:rPr>
                              <m:t></m:t>
                            </m:r>
                            <m:r>
                              <a:rPr kumimoji="0" lang="en-US" altLang="zh-CN" sz="2400" i="1" kern="0" dirty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+mn-ea"/>
                                <a:sym typeface="Symbol" pitchFamily="18" charset="2"/>
                              </a:rPr>
                              <m:t>𝑄</m:t>
                            </m:r>
                          </m:e>
                        </m:d>
                      </m:e>
                    </m:d>
                  </m:oMath>
                </a14:m>
                <a:endParaRPr kumimoji="0" lang="en-US" altLang="zh-CN" sz="2400" kern="0" dirty="0">
                  <a:solidFill>
                    <a:srgbClr val="000000"/>
                  </a:solidFill>
                  <a:latin typeface="+mn-lt"/>
                  <a:ea typeface="宋体"/>
                  <a:cs typeface="Times New Roman" panose="02020603050405020304" pitchFamily="18" charset="0"/>
                  <a:sym typeface="Symbol" pitchFamily="18" charset="2"/>
                </a:endParaRPr>
              </a:p>
              <a:p>
                <a:pPr lvl="0" algn="just">
                  <a:spcBef>
                    <a:spcPts val="600"/>
                  </a:spcBef>
                  <a:buNone/>
                  <a:defRPr/>
                </a:pPr>
                <a:r>
                  <a:rPr kumimoji="0" lang="en-US" altLang="zh-CN" sz="2400" kern="0" dirty="0">
                    <a:solidFill>
                      <a:srgbClr val="000000"/>
                    </a:solidFill>
                    <a:latin typeface="+mn-lt"/>
                    <a:ea typeface="宋体"/>
                    <a:cs typeface="Times New Roman" panose="02020603050405020304" pitchFamily="18" charset="0"/>
                    <a:sym typeface="Symbol" pitchFamily="18" charset="2"/>
                  </a:rPr>
                  <a:t>          /* eliminate</a:t>
                </a:r>
                <a:r>
                  <a:rPr kumimoji="0" lang="zh-CN" altLang="en-US" sz="2400" kern="0" dirty="0">
                    <a:solidFill>
                      <a:srgbClr val="000000"/>
                    </a:solidFill>
                    <a:latin typeface="+mn-lt"/>
                    <a:ea typeface="宋体"/>
                    <a:cs typeface="Times New Roman" panose="02020603050405020304" pitchFamily="18" charset="0"/>
                    <a:sym typeface="Symbol" pitchFamily="18" charset="2"/>
                  </a:rPr>
                  <a:t>*/</a:t>
                </a:r>
              </a:p>
              <a:p>
                <a:pPr lvl="0" algn="just">
                  <a:spcBef>
                    <a:spcPts val="600"/>
                  </a:spcBef>
                  <a:buNone/>
                  <a:defRPr/>
                </a:pPr>
                <a:r>
                  <a:rPr kumimoji="0" lang="zh-CN" altLang="en-US" sz="2400" b="1" kern="0" baseline="-25000" dirty="0">
                    <a:solidFill>
                      <a:srgbClr val="000000"/>
                    </a:solidFill>
                    <a:latin typeface="+mn-lt"/>
                    <a:ea typeface="宋体"/>
                    <a:cs typeface="Times New Roman" panose="02020603050405020304" pitchFamily="18" charset="0"/>
                    <a:sym typeface="Symbol" pitchFamily="18" charset="2"/>
                  </a:rPr>
                  <a:t>   </a:t>
                </a:r>
                <a14:m>
                  <m:oMath xmlns:m="http://schemas.openxmlformats.org/officeDocument/2006/math">
                    <m:r>
                      <a:rPr kumimoji="0" lang="en-US" altLang="zh-CN" sz="2400" i="1" kern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+mn-ea"/>
                        <a:sym typeface="Symbol" pitchFamily="18" charset="2"/>
                      </a:rPr>
                      <m:t></m:t>
                    </m:r>
                    <m:d>
                      <m:dPr>
                        <m:ctrlPr>
                          <a:rPr kumimoji="0" lang="en-US" altLang="zh-CN" sz="2400" i="1" kern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n-ea"/>
                            <a:sym typeface="Symbol" pitchFamily="18" charset="2"/>
                          </a:rPr>
                        </m:ctrlPr>
                      </m:dPr>
                      <m:e>
                        <m:d>
                          <m:dPr>
                            <m:ctrlPr>
                              <a:rPr kumimoji="0" lang="zh-CN" altLang="en-US" sz="2400" i="1" kern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+mn-ea"/>
                                <a:sym typeface="Symbol" pitchFamily="18" charset="2"/>
                              </a:rPr>
                            </m:ctrlPr>
                          </m:dPr>
                          <m:e>
                            <m:r>
                              <a:rPr kumimoji="0" lang="en-US" altLang="zh-CN" sz="2400" i="1" kern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+mn-ea"/>
                                <a:sym typeface="Symbol" pitchFamily="18" charset="2"/>
                              </a:rPr>
                              <m:t></m:t>
                            </m:r>
                            <m:r>
                              <a:rPr kumimoji="0" lang="en-US" altLang="zh-CN" sz="2400" i="1" kern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+mn-ea"/>
                                <a:sym typeface="Symbol" pitchFamily="18" charset="2"/>
                              </a:rPr>
                              <m:t>𝑃</m:t>
                            </m:r>
                            <m:r>
                              <a:rPr kumimoji="0" lang="en-US" altLang="zh-CN" sz="2400" i="1" kern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+mn-ea"/>
                                <a:sym typeface="Symbol" pitchFamily="18" charset="2"/>
                              </a:rPr>
                              <m:t></m:t>
                            </m:r>
                            <m:r>
                              <a:rPr kumimoji="0" lang="en-US" altLang="zh-CN" sz="2400" i="1" kern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+mn-ea"/>
                                <a:sym typeface="Symbol" pitchFamily="18" charset="2"/>
                              </a:rPr>
                              <m:t>𝑄</m:t>
                            </m:r>
                          </m:e>
                        </m:d>
                        <m:r>
                          <a:rPr kumimoji="0" lang="en-US" altLang="zh-CN" sz="2400" i="1" kern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n-ea"/>
                            <a:sym typeface="Symbol" pitchFamily="18" charset="2"/>
                          </a:rPr>
                          <m:t></m:t>
                        </m:r>
                        <m:d>
                          <m:dPr>
                            <m:ctrlPr>
                              <a:rPr kumimoji="0" lang="en-US" altLang="zh-CN" sz="2400" i="1" kern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+mn-ea"/>
                                <a:sym typeface="Symbol" pitchFamily="18" charset="2"/>
                              </a:rPr>
                            </m:ctrlPr>
                          </m:dPr>
                          <m:e>
                            <m:r>
                              <a:rPr kumimoji="0" lang="en-US" altLang="zh-CN" sz="2400" i="1" kern="0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+mn-ea"/>
                                <a:sym typeface="Symbol" pitchFamily="18" charset="2"/>
                              </a:rPr>
                              <m:t></m:t>
                            </m:r>
                            <m:r>
                              <a:rPr kumimoji="0" lang="en-US" altLang="zh-CN" sz="2400" i="1" kern="0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+mn-ea"/>
                                <a:sym typeface="Symbol" pitchFamily="18" charset="2"/>
                              </a:rPr>
                              <m:t>𝑃</m:t>
                            </m:r>
                            <m:r>
                              <a:rPr kumimoji="0" lang="en-US" altLang="zh-CN" sz="2400" i="1" kern="0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+mn-ea"/>
                                <a:sym typeface="Symbol" pitchFamily="18" charset="2"/>
                              </a:rPr>
                              <m:t>  </m:t>
                            </m:r>
                            <m:r>
                              <a:rPr kumimoji="0" lang="en-US" altLang="zh-CN" sz="2400" i="1" kern="0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+mn-ea"/>
                                <a:sym typeface="Symbol" pitchFamily="18" charset="2"/>
                              </a:rPr>
                              <m:t>𝑄</m:t>
                            </m:r>
                          </m:e>
                        </m:d>
                      </m:e>
                    </m:d>
                    <m:r>
                      <a:rPr kumimoji="0" lang="en-US" altLang="zh-CN" sz="2400" i="1" kern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+mn-ea"/>
                        <a:sym typeface="Symbol" pitchFamily="18" charset="2"/>
                      </a:rPr>
                      <m:t></m:t>
                    </m:r>
                    <m:d>
                      <m:dPr>
                        <m:ctrlPr>
                          <a:rPr kumimoji="0" lang="en-US" altLang="zh-CN" sz="2400" i="1" kern="0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+mn-ea"/>
                            <a:sym typeface="Symbol" pitchFamily="18" charset="2"/>
                          </a:rPr>
                        </m:ctrlPr>
                      </m:dPr>
                      <m:e>
                        <m:d>
                          <m:dPr>
                            <m:ctrlPr>
                              <a:rPr kumimoji="0" lang="zh-CN" altLang="en-US" sz="2400" i="1" kern="0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+mn-ea"/>
                                <a:sym typeface="Symbol" pitchFamily="18" charset="2"/>
                              </a:rPr>
                            </m:ctrlPr>
                          </m:dPr>
                          <m:e>
                            <m:r>
                              <a:rPr kumimoji="0" lang="en-US" altLang="zh-CN" sz="2400" i="1" kern="0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+mn-ea"/>
                                <a:sym typeface="Symbol" pitchFamily="18" charset="2"/>
                              </a:rPr>
                              <m:t>𝑃</m:t>
                            </m:r>
                            <m:r>
                              <a:rPr kumimoji="0" lang="en-US" altLang="zh-CN" sz="2400" i="1" kern="0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+mn-ea"/>
                                <a:sym typeface="Symbol" pitchFamily="18" charset="2"/>
                              </a:rPr>
                              <m:t> </m:t>
                            </m:r>
                            <m:r>
                              <a:rPr kumimoji="0" lang="en-US" altLang="zh-CN" sz="2400" i="1" kern="0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+mn-ea"/>
                                <a:sym typeface="Symbol" pitchFamily="18" charset="2"/>
                              </a:rPr>
                              <m:t>𝑄</m:t>
                            </m:r>
                          </m:e>
                        </m:d>
                        <m:r>
                          <a:rPr kumimoji="0" lang="en-US" altLang="zh-CN" sz="2400" i="1" kern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n-ea"/>
                            <a:sym typeface="Symbol" pitchFamily="18" charset="2"/>
                          </a:rPr>
                          <m:t></m:t>
                        </m:r>
                        <m:d>
                          <m:dPr>
                            <m:ctrlPr>
                              <a:rPr kumimoji="0" lang="en-US" altLang="zh-CN" sz="2400" i="1" kern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+mn-ea"/>
                                <a:sym typeface="Symbol" pitchFamily="18" charset="2"/>
                              </a:rPr>
                            </m:ctrlPr>
                          </m:dPr>
                          <m:e>
                            <m:r>
                              <a:rPr kumimoji="0" lang="en-US" altLang="zh-CN" sz="2400" i="1" kern="0" dirty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+mn-ea"/>
                                <a:sym typeface="Symbol" pitchFamily="18" charset="2"/>
                              </a:rPr>
                              <m:t>𝑃</m:t>
                            </m:r>
                            <m:r>
                              <a:rPr kumimoji="0" lang="en-US" altLang="zh-CN" sz="2400" i="1" kern="0" dirty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+mn-ea"/>
                                <a:sym typeface="Symbol" pitchFamily="18" charset="2"/>
                              </a:rPr>
                              <m:t> </m:t>
                            </m:r>
                            <m:r>
                              <a:rPr kumimoji="0" lang="en-US" altLang="zh-CN" sz="2400" i="1" kern="0" dirty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+mn-ea"/>
                                <a:sym typeface="Symbol" pitchFamily="18" charset="2"/>
                              </a:rPr>
                              <m:t>𝑄</m:t>
                            </m:r>
                          </m:e>
                        </m:d>
                      </m:e>
                    </m:d>
                  </m:oMath>
                </a14:m>
                <a:endParaRPr kumimoji="0" lang="en-US" altLang="zh-CN" sz="2400" kern="0" dirty="0">
                  <a:solidFill>
                    <a:srgbClr val="000000"/>
                  </a:solidFill>
                  <a:latin typeface="+mn-lt"/>
                  <a:ea typeface="宋体"/>
                  <a:cs typeface="Times New Roman" panose="02020603050405020304" pitchFamily="18" charset="0"/>
                  <a:sym typeface="Symbol" pitchFamily="18" charset="2"/>
                </a:endParaRPr>
              </a:p>
              <a:p>
                <a:pPr lvl="0" algn="just">
                  <a:spcBef>
                    <a:spcPts val="600"/>
                  </a:spcBef>
                  <a:buNone/>
                  <a:defRPr/>
                </a:pPr>
                <a:r>
                  <a:rPr kumimoji="0" lang="en-US" altLang="zh-CN" sz="2400" kern="0" dirty="0">
                    <a:solidFill>
                      <a:srgbClr val="000000"/>
                    </a:solidFill>
                    <a:latin typeface="+mn-lt"/>
                    <a:ea typeface="宋体"/>
                    <a:cs typeface="Times New Roman" panose="02020603050405020304" pitchFamily="18" charset="0"/>
                    <a:sym typeface="Symbol" pitchFamily="18" charset="2"/>
                  </a:rPr>
                  <a:t>      /* eliminate</a:t>
                </a:r>
                <a:r>
                  <a:rPr kumimoji="0" lang="zh-CN" altLang="en-US" sz="2400" kern="0" dirty="0">
                    <a:solidFill>
                      <a:srgbClr val="000000"/>
                    </a:solidFill>
                    <a:latin typeface="+mn-lt"/>
                    <a:ea typeface="宋体"/>
                    <a:cs typeface="Times New Roman" panose="02020603050405020304" pitchFamily="18" charset="0"/>
                    <a:sym typeface="Symbol" pitchFamily="18" charset="2"/>
                  </a:rPr>
                  <a:t>，</a:t>
                </a:r>
                <a:r>
                  <a:rPr kumimoji="0" lang="en-US" altLang="zh-CN" sz="2400" kern="0" dirty="0">
                    <a:solidFill>
                      <a:srgbClr val="000000"/>
                    </a:solidFill>
                    <a:latin typeface="+mn-lt"/>
                    <a:ea typeface="宋体"/>
                    <a:cs typeface="Times New Roman" panose="02020603050405020304" pitchFamily="18" charset="0"/>
                    <a:sym typeface="Symbol" pitchFamily="18" charset="2"/>
                  </a:rPr>
                  <a:t>handle</a:t>
                </a:r>
                <a:r>
                  <a:rPr kumimoji="0" lang="en-US" altLang="zh-CN" sz="2400" kern="0" dirty="0">
                    <a:solidFill>
                      <a:srgbClr val="000000"/>
                    </a:solidFill>
                    <a:latin typeface="+mn-lt"/>
                    <a:cs typeface="Times New Roman" panose="02020603050405020304" pitchFamily="18" charset="0"/>
                    <a:sym typeface="Symbol" pitchFamily="18" charset="2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altLang="zh-CN" sz="2400" i="1" kern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Symbol" pitchFamily="18" charset="2"/>
                      </a:rPr>
                      <m:t></m:t>
                    </m:r>
                  </m:oMath>
                </a14:m>
                <a:r>
                  <a:rPr kumimoji="0" lang="en-US" altLang="zh-CN" sz="2400" kern="0" dirty="0">
                    <a:solidFill>
                      <a:srgbClr val="000000"/>
                    </a:solidFill>
                    <a:latin typeface="+mn-lt"/>
                    <a:ea typeface="宋体"/>
                    <a:cs typeface="Times New Roman" panose="02020603050405020304" pitchFamily="18" charset="0"/>
                    <a:sym typeface="Symbol" pitchFamily="18" charset="2"/>
                  </a:rPr>
                  <a:t> </a:t>
                </a:r>
                <a:r>
                  <a:rPr kumimoji="0" lang="zh-CN" altLang="en-US" sz="2400" kern="0" dirty="0">
                    <a:solidFill>
                      <a:srgbClr val="000000"/>
                    </a:solidFill>
                    <a:latin typeface="+mn-lt"/>
                    <a:ea typeface="宋体"/>
                    <a:cs typeface="Times New Roman" panose="02020603050405020304" pitchFamily="18" charset="0"/>
                    <a:sym typeface="Symbol" pitchFamily="18" charset="2"/>
                  </a:rPr>
                  <a:t>*/</a:t>
                </a:r>
              </a:p>
              <a:p>
                <a:pPr lvl="0" algn="just">
                  <a:spcBef>
                    <a:spcPts val="600"/>
                  </a:spcBef>
                  <a:buNone/>
                  <a:defRPr/>
                </a:pPr>
                <a:r>
                  <a:rPr kumimoji="0" lang="en-US" altLang="zh-CN" sz="2400" kern="0" dirty="0">
                    <a:solidFill>
                      <a:srgbClr val="000000"/>
                    </a:solidFill>
                    <a:latin typeface="+mn-lt"/>
                    <a:ea typeface="宋体"/>
                    <a:cs typeface="Times New Roman" panose="02020603050405020304" pitchFamily="18" charset="0"/>
                    <a:sym typeface="Symbol" pitchFamily="18" charset="2"/>
                  </a:rPr>
                  <a:t>  </a:t>
                </a:r>
                <a14:m>
                  <m:oMath xmlns:m="http://schemas.openxmlformats.org/officeDocument/2006/math">
                    <m:r>
                      <a:rPr kumimoji="0" lang="en-US" altLang="zh-CN" sz="2400" i="1" kern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+mn-ea"/>
                        <a:sym typeface="Symbol" pitchFamily="18" charset="2"/>
                      </a:rPr>
                      <m:t> </m:t>
                    </m:r>
                    <m:r>
                      <a:rPr kumimoji="0" lang="zh-CN" altLang="en-US" sz="2400" i="1" kern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+mn-ea"/>
                        <a:sym typeface="Symbol" pitchFamily="18" charset="2"/>
                      </a:rPr>
                      <m:t>(</m:t>
                    </m:r>
                    <m:r>
                      <a:rPr kumimoji="0" lang="en-US" altLang="zh-CN" sz="2400" i="1" kern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+mn-ea"/>
                        <a:sym typeface="Symbol" pitchFamily="18" charset="2"/>
                      </a:rPr>
                      <m:t></m:t>
                    </m:r>
                    <m:r>
                      <a:rPr kumimoji="0" lang="en-US" altLang="zh-CN" sz="2400" i="1" kern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+mn-ea"/>
                        <a:sym typeface="Symbol" pitchFamily="18" charset="2"/>
                      </a:rPr>
                      <m:t>𝑃</m:t>
                    </m:r>
                    <m:r>
                      <a:rPr kumimoji="0" lang="en-US" altLang="zh-CN" sz="2400" i="1" kern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+mn-ea"/>
                        <a:sym typeface="Symbol" pitchFamily="18" charset="2"/>
                      </a:rPr>
                      <m:t> </m:t>
                    </m:r>
                    <m:r>
                      <a:rPr kumimoji="0" lang="en-US" altLang="zh-CN" sz="2400" i="1" kern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+mn-ea"/>
                        <a:sym typeface="Symbol" pitchFamily="18" charset="2"/>
                      </a:rPr>
                      <m:t>𝑄</m:t>
                    </m:r>
                    <m:r>
                      <a:rPr kumimoji="0" lang="en-US" altLang="zh-CN" sz="2400" i="1" kern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+mn-ea"/>
                        <a:sym typeface="Symbol" pitchFamily="18" charset="2"/>
                      </a:rPr>
                      <m:t>)  (</m:t>
                    </m:r>
                    <m:r>
                      <a:rPr kumimoji="0" lang="en-US" altLang="zh-CN" sz="2400" i="1" kern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+mn-ea"/>
                        <a:sym typeface="Symbol" pitchFamily="18" charset="2"/>
                      </a:rPr>
                      <m:t>𝑃</m:t>
                    </m:r>
                    <m:r>
                      <a:rPr kumimoji="0" lang="en-US" altLang="zh-CN" sz="2400" i="1" kern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+mn-ea"/>
                        <a:sym typeface="Symbol" pitchFamily="18" charset="2"/>
                      </a:rPr>
                      <m:t> </m:t>
                    </m:r>
                    <m:r>
                      <a:rPr kumimoji="0" lang="en-US" altLang="zh-CN" sz="2400" i="1" kern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+mn-ea"/>
                        <a:sym typeface="Symbol" pitchFamily="18" charset="2"/>
                      </a:rPr>
                      <m:t>𝑄</m:t>
                    </m:r>
                    <m:r>
                      <a:rPr kumimoji="0" lang="en-US" altLang="zh-CN" sz="2400" i="1" kern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+mn-ea"/>
                        <a:sym typeface="Symbol" pitchFamily="18" charset="2"/>
                      </a:rPr>
                      <m:t>)  </m:t>
                    </m:r>
                  </m:oMath>
                </a14:m>
                <a:r>
                  <a:rPr kumimoji="0" lang="en-US" altLang="zh-CN" sz="2400" kern="0" dirty="0">
                    <a:solidFill>
                      <a:srgbClr val="000000"/>
                    </a:solidFill>
                    <a:latin typeface="+mn-lt"/>
                    <a:ea typeface="宋体"/>
                    <a:cs typeface="Times New Roman" panose="02020603050405020304" pitchFamily="18" charset="0"/>
                    <a:sym typeface="Symbol" pitchFamily="18" charset="2"/>
                  </a:rPr>
                  <a:t>/*DNF</a:t>
                </a:r>
                <a:r>
                  <a:rPr kumimoji="0" lang="zh-CN" altLang="en-US" sz="2400" kern="0" dirty="0">
                    <a:solidFill>
                      <a:srgbClr val="000000"/>
                    </a:solidFill>
                    <a:latin typeface="+mn-lt"/>
                    <a:ea typeface="宋体"/>
                    <a:cs typeface="Times New Roman" panose="02020603050405020304" pitchFamily="18" charset="0"/>
                    <a:sym typeface="Symbol" pitchFamily="18" charset="2"/>
                  </a:rPr>
                  <a:t>*/</a:t>
                </a:r>
              </a:p>
              <a:p>
                <a:pPr lvl="0">
                  <a:spcBef>
                    <a:spcPts val="600"/>
                  </a:spcBef>
                  <a:buNone/>
                  <a:defRPr/>
                </a:pPr>
                <a:r>
                  <a:rPr kumimoji="0" lang="en-US" altLang="zh-CN" sz="2400" kern="0" dirty="0">
                    <a:solidFill>
                      <a:srgbClr val="000000"/>
                    </a:solidFill>
                    <a:latin typeface="+mn-lt"/>
                    <a:ea typeface="宋体"/>
                    <a:cs typeface="Times New Roman" panose="02020603050405020304" pitchFamily="18" charset="0"/>
                    <a:sym typeface="Symbol" pitchFamily="18" charset="2"/>
                  </a:rPr>
                  <a:t>  </a:t>
                </a:r>
                <a14:m>
                  <m:oMath xmlns:m="http://schemas.openxmlformats.org/officeDocument/2006/math">
                    <m:r>
                      <a:rPr kumimoji="0" lang="en-US" altLang="zh-CN" sz="2400" i="1" kern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+mn-ea"/>
                        <a:sym typeface="Symbol" pitchFamily="18" charset="2"/>
                      </a:rPr>
                      <m:t></m:t>
                    </m:r>
                    <m:d>
                      <m:dPr>
                        <m:ctrlPr>
                          <a:rPr kumimoji="0" lang="en-US" altLang="zh-CN" sz="2400" i="1" kern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n-ea"/>
                            <a:sym typeface="Symbol" pitchFamily="18" charset="2"/>
                          </a:rPr>
                        </m:ctrlPr>
                      </m:dPr>
                      <m:e>
                        <m:d>
                          <m:dPr>
                            <m:ctrlPr>
                              <a:rPr kumimoji="0" lang="en-US" altLang="zh-CN" sz="2400" i="1" kern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+mn-ea"/>
                                <a:sym typeface="Symbol" pitchFamily="18" charset="2"/>
                              </a:rPr>
                            </m:ctrlPr>
                          </m:dPr>
                          <m:e>
                            <m:r>
                              <a:rPr kumimoji="0" lang="en-US" altLang="zh-CN" sz="2400" i="1" kern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+mn-ea"/>
                                <a:sym typeface="Symbol" pitchFamily="18" charset="2"/>
                              </a:rPr>
                              <m:t></m:t>
                            </m:r>
                            <m:r>
                              <a:rPr kumimoji="0" lang="en-US" altLang="zh-CN" sz="2400" i="1" kern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+mn-ea"/>
                                <a:sym typeface="Symbol" pitchFamily="18" charset="2"/>
                              </a:rPr>
                              <m:t>𝑃</m:t>
                            </m:r>
                            <m:r>
                              <a:rPr kumimoji="0" lang="en-US" altLang="zh-CN" sz="2400" i="1" kern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+mn-ea"/>
                                <a:sym typeface="Symbol" pitchFamily="18" charset="2"/>
                              </a:rPr>
                              <m:t> </m:t>
                            </m:r>
                            <m:r>
                              <a:rPr kumimoji="0" lang="en-US" altLang="zh-CN" sz="2400" i="1" kern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+mn-ea"/>
                                <a:sym typeface="Symbol" pitchFamily="18" charset="2"/>
                              </a:rPr>
                              <m:t>𝑄</m:t>
                            </m:r>
                          </m:e>
                        </m:d>
                        <m:r>
                          <a:rPr kumimoji="0" lang="en-US" altLang="zh-CN" sz="2400" i="1" kern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n-ea"/>
                            <a:sym typeface="Symbol" pitchFamily="18" charset="2"/>
                          </a:rPr>
                          <m:t></m:t>
                        </m:r>
                        <m:r>
                          <a:rPr kumimoji="0" lang="en-US" altLang="zh-CN" sz="2400" i="1" kern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n-ea"/>
                            <a:sym typeface="Symbol" pitchFamily="18" charset="2"/>
                          </a:rPr>
                          <m:t>𝑃</m:t>
                        </m:r>
                      </m:e>
                    </m:d>
                    <m:r>
                      <a:rPr kumimoji="0" lang="en-US" altLang="zh-CN" sz="2400" i="1" kern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+mn-ea"/>
                        <a:sym typeface="Symbol" pitchFamily="18" charset="2"/>
                      </a:rPr>
                      <m:t></m:t>
                    </m:r>
                    <m:d>
                      <m:dPr>
                        <m:ctrlPr>
                          <a:rPr kumimoji="0" lang="en-US" altLang="zh-CN" sz="2400" i="1" kern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n-ea"/>
                            <a:sym typeface="Symbol" pitchFamily="18" charset="2"/>
                          </a:rPr>
                        </m:ctrlPr>
                      </m:dPr>
                      <m:e>
                        <m:d>
                          <m:dPr>
                            <m:ctrlPr>
                              <a:rPr kumimoji="0" lang="en-US" altLang="zh-CN" sz="2400" i="1" kern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+mn-ea"/>
                                <a:sym typeface="Symbol" pitchFamily="18" charset="2"/>
                              </a:rPr>
                            </m:ctrlPr>
                          </m:dPr>
                          <m:e>
                            <m:r>
                              <a:rPr kumimoji="0" lang="en-US" altLang="zh-CN" sz="2400" i="1" kern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+mn-ea"/>
                                <a:sym typeface="Symbol" pitchFamily="18" charset="2"/>
                              </a:rPr>
                              <m:t></m:t>
                            </m:r>
                            <m:r>
                              <a:rPr kumimoji="0" lang="en-US" altLang="zh-CN" sz="2400" i="1" kern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+mn-ea"/>
                                <a:sym typeface="Symbol" pitchFamily="18" charset="2"/>
                              </a:rPr>
                              <m:t>𝑃</m:t>
                            </m:r>
                            <m:r>
                              <a:rPr kumimoji="0" lang="en-US" altLang="zh-CN" sz="2400" i="1" kern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+mn-ea"/>
                                <a:sym typeface="Symbol" pitchFamily="18" charset="2"/>
                              </a:rPr>
                              <m:t> </m:t>
                            </m:r>
                            <m:r>
                              <a:rPr kumimoji="0" lang="en-US" altLang="zh-CN" sz="2400" i="1" kern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+mn-ea"/>
                                <a:sym typeface="Symbol" pitchFamily="18" charset="2"/>
                              </a:rPr>
                              <m:t>𝑄</m:t>
                            </m:r>
                          </m:e>
                        </m:d>
                        <m:r>
                          <a:rPr kumimoji="0" lang="en-US" altLang="zh-CN" sz="2400" i="1" kern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n-ea"/>
                            <a:sym typeface="Symbol" pitchFamily="18" charset="2"/>
                          </a:rPr>
                          <m:t></m:t>
                        </m:r>
                        <m:r>
                          <a:rPr kumimoji="0" lang="en-US" altLang="zh-CN" sz="2400" i="1" kern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n-ea"/>
                            <a:sym typeface="Symbol" pitchFamily="18" charset="2"/>
                          </a:rPr>
                          <m:t>𝑄</m:t>
                        </m:r>
                      </m:e>
                    </m:d>
                  </m:oMath>
                </a14:m>
                <a:endParaRPr kumimoji="0" lang="zh-CN" altLang="en-US" sz="2400" kern="0" dirty="0">
                  <a:solidFill>
                    <a:srgbClr val="000000"/>
                  </a:solidFill>
                  <a:latin typeface="+mn-lt"/>
                  <a:ea typeface="宋体"/>
                  <a:cs typeface="Times New Roman" panose="02020603050405020304" pitchFamily="18" charset="0"/>
                  <a:sym typeface="Symbol" pitchFamily="18" charset="2"/>
                </a:endParaRPr>
              </a:p>
              <a:p>
                <a:pPr lvl="0" algn="just">
                  <a:spcBef>
                    <a:spcPts val="600"/>
                  </a:spcBef>
                  <a:buNone/>
                  <a:defRPr/>
                </a:pPr>
                <a:r>
                  <a:rPr kumimoji="0" lang="en-US" altLang="zh-CN" sz="2400" kern="0" dirty="0">
                    <a:solidFill>
                      <a:srgbClr val="000000"/>
                    </a:solidFill>
                    <a:latin typeface="+mn-lt"/>
                    <a:ea typeface="宋体"/>
                    <a:cs typeface="Times New Roman" panose="02020603050405020304" pitchFamily="18" charset="0"/>
                    <a:sym typeface="Symbol" pitchFamily="18" charset="2"/>
                  </a:rPr>
                  <a:t>  </a:t>
                </a:r>
                <a14:m>
                  <m:oMath xmlns:m="http://schemas.openxmlformats.org/officeDocument/2006/math">
                    <m:r>
                      <a:rPr kumimoji="0" lang="en-US" altLang="zh-CN" sz="2400" i="1" kern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+mn-ea"/>
                        <a:sym typeface="Symbol" pitchFamily="18" charset="2"/>
                      </a:rPr>
                      <m:t>(</m:t>
                    </m:r>
                    <m:r>
                      <a:rPr kumimoji="0" lang="en-US" altLang="zh-CN" sz="2400" i="1" kern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+mn-ea"/>
                        <a:sym typeface="Symbol" pitchFamily="18" charset="2"/>
                      </a:rPr>
                      <m:t>𝑃</m:t>
                    </m:r>
                    <m:r>
                      <a:rPr kumimoji="0" lang="en-US" altLang="zh-CN" sz="2400" i="1" kern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+mn-ea"/>
                        <a:sym typeface="Symbol" pitchFamily="18" charset="2"/>
                      </a:rPr>
                      <m:t></m:t>
                    </m:r>
                    <m:r>
                      <a:rPr kumimoji="0" lang="en-US" altLang="zh-CN" sz="2400" i="1" kern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+mn-ea"/>
                        <a:sym typeface="Symbol" pitchFamily="18" charset="2"/>
                      </a:rPr>
                      <m:t>𝑄</m:t>
                    </m:r>
                    <m:r>
                      <a:rPr kumimoji="0" lang="en-US" altLang="zh-CN" sz="2400" i="1" kern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+mn-ea"/>
                        <a:sym typeface="Symbol" pitchFamily="18" charset="2"/>
                      </a:rPr>
                      <m:t>) (</m:t>
                    </m:r>
                    <m:r>
                      <a:rPr kumimoji="0" lang="en-US" altLang="zh-CN" sz="2400" i="1" kern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+mn-ea"/>
                        <a:sym typeface="Symbol" pitchFamily="18" charset="2"/>
                      </a:rPr>
                      <m:t>𝑃</m:t>
                    </m:r>
                    <m:r>
                      <a:rPr kumimoji="0" lang="en-US" altLang="zh-CN" sz="2400" i="1" kern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+mn-ea"/>
                        <a:sym typeface="Symbol" pitchFamily="18" charset="2"/>
                      </a:rPr>
                      <m:t> </m:t>
                    </m:r>
                    <m:r>
                      <a:rPr kumimoji="0" lang="en-US" altLang="zh-CN" sz="2400" i="1" kern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+mn-ea"/>
                        <a:sym typeface="Symbol" pitchFamily="18" charset="2"/>
                      </a:rPr>
                      <m:t>𝑄</m:t>
                    </m:r>
                    <m:r>
                      <a:rPr kumimoji="0" lang="en-US" altLang="zh-CN" sz="2400" i="1" kern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+mn-ea"/>
                        <a:sym typeface="Symbol" pitchFamily="18" charset="2"/>
                      </a:rPr>
                      <m:t>)</m:t>
                    </m:r>
                  </m:oMath>
                </a14:m>
                <a:endParaRPr kumimoji="0" lang="en-US" altLang="zh-CN" sz="2400" kern="0" dirty="0">
                  <a:solidFill>
                    <a:srgbClr val="000000"/>
                  </a:solidFill>
                  <a:latin typeface="+mn-lt"/>
                  <a:ea typeface="宋体"/>
                  <a:cs typeface="Times New Roman" panose="02020603050405020304" pitchFamily="18" charset="0"/>
                  <a:sym typeface="Symbol" pitchFamily="18" charset="2"/>
                </a:endParaRPr>
              </a:p>
            </p:txBody>
          </p:sp>
        </mc:Choice>
        <mc:Fallback xmlns="">
          <p:sp>
            <p:nvSpPr>
              <p:cNvPr id="12" name="Rectangle 3">
                <a:extLst>
                  <a:ext uri="{FF2B5EF4-FFF2-40B4-BE49-F238E27FC236}">
                    <a16:creationId xmlns:a16="http://schemas.microsoft.com/office/drawing/2014/main" id="{6DD73051-F1E8-41EA-8BF9-2264053F3E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492507" y="1267353"/>
                <a:ext cx="9319019" cy="5149850"/>
              </a:xfrm>
              <a:prstGeom prst="rect">
                <a:avLst/>
              </a:prstGeom>
              <a:blipFill>
                <a:blip r:embed="rId3"/>
                <a:stretch>
                  <a:fillRect l="-1373" t="-1657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矩形 14">
            <a:extLst>
              <a:ext uri="{FF2B5EF4-FFF2-40B4-BE49-F238E27FC236}">
                <a16:creationId xmlns:a16="http://schemas.microsoft.com/office/drawing/2014/main" id="{A11B1FE1-0E03-480E-8451-6728D5E63717}"/>
              </a:ext>
            </a:extLst>
          </p:cNvPr>
          <p:cNvSpPr/>
          <p:nvPr/>
        </p:nvSpPr>
        <p:spPr>
          <a:xfrm>
            <a:off x="-58585" y="1052669"/>
            <a:ext cx="1964871" cy="6377387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/>
          </a:bodyPr>
          <a:lstStyle/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FF00"/>
                </a:solidFill>
                <a:cs typeface="+mn-ea"/>
                <a:sym typeface="+mn-lt"/>
              </a:rPr>
              <a:t>对偶原理</a:t>
            </a:r>
            <a:endParaRPr lang="en-US" altLang="zh-CN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定义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定理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1</a:t>
            </a: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定理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定理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3</a:t>
            </a: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u="sng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FF00"/>
                </a:solidFill>
                <a:cs typeface="+mn-ea"/>
                <a:sym typeface="+mn-lt"/>
              </a:rPr>
              <a:t>范式和判定</a:t>
            </a: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概念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u="sng" dirty="0">
                <a:solidFill>
                  <a:schemeClr val="bg1"/>
                </a:solidFill>
                <a:cs typeface="+mn-ea"/>
                <a:sym typeface="+mn-lt"/>
              </a:rPr>
              <a:t>析取范式和</a:t>
            </a:r>
            <a:endParaRPr lang="en-US" altLang="zh-CN" u="sng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u="sng" dirty="0">
                <a:solidFill>
                  <a:schemeClr val="bg1"/>
                </a:solidFill>
                <a:cs typeface="+mn-ea"/>
                <a:sym typeface="+mn-lt"/>
              </a:rPr>
              <a:t>合取范式</a:t>
            </a:r>
            <a:endParaRPr lang="en-US" altLang="zh-CN" u="sng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主析取范式和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主合取范式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u="sng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69684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圆角 2">
            <a:extLst>
              <a:ext uri="{FF2B5EF4-FFF2-40B4-BE49-F238E27FC236}">
                <a16:creationId xmlns:a16="http://schemas.microsoft.com/office/drawing/2014/main" id="{3E06F436-DFE0-4A6A-9048-23DE0EE500A0}"/>
              </a:ext>
            </a:extLst>
          </p:cNvPr>
          <p:cNvSpPr/>
          <p:nvPr/>
        </p:nvSpPr>
        <p:spPr>
          <a:xfrm>
            <a:off x="3236422" y="4588625"/>
            <a:ext cx="4001193" cy="454430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1E023082-2009-4141-9109-37330C6185EF}"/>
                  </a:ext>
                </a:extLst>
              </p:cNvPr>
              <p:cNvSpPr txBox="1"/>
              <p:nvPr/>
            </p:nvSpPr>
            <p:spPr>
              <a:xfrm>
                <a:off x="3181795" y="2183194"/>
                <a:ext cx="7955509" cy="46748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marR="0" lvl="0" indent="-34290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Pct val="100000"/>
                  <a:buFontTx/>
                  <a:buChar char="•"/>
                  <a:tabLst/>
                  <a:defRPr/>
                </a:pPr>
                <a:r>
                  <a:rPr lang="en-US" altLang="zh-CN" sz="2400" b="1" kern="0" dirty="0">
                    <a:solidFill>
                      <a:srgbClr val="7030A0"/>
                    </a:solidFill>
                    <a:ea typeface="宋体"/>
                    <a:cs typeface="Times New Roman" panose="02020603050405020304" pitchFamily="18" charset="0"/>
                    <a:sym typeface="Symbol" pitchFamily="18" charset="2"/>
                  </a:rPr>
                  <a:t>Solution</a:t>
                </a:r>
                <a:r>
                  <a:rPr kumimoji="0" lang="zh-CN" altLang="en-US" sz="2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宋体" pitchFamily="2" charset="-122"/>
                    <a:ea typeface="宋体"/>
                    <a:cs typeface="Times New Roman" panose="02020603050405020304" pitchFamily="18" charset="0"/>
                    <a:sym typeface="Symbol" pitchFamily="18" charset="2"/>
                  </a:rPr>
                  <a:t>：</a:t>
                </a:r>
                <a:r>
                  <a:rPr kumimoji="0" lang="zh-CN" altLang="en-US" sz="2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ea typeface="宋体"/>
                    <a:cs typeface="Times New Roman" panose="02020603050405020304" pitchFamily="18" charset="0"/>
                  </a:rPr>
                  <a:t> </a:t>
                </a:r>
                <a:endParaRPr kumimoji="0" lang="en-US" altLang="zh-CN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ea typeface="宋体"/>
                  <a:cs typeface="Times New Roman" panose="02020603050405020304" pitchFamily="18" charset="0"/>
                </a:endParaRPr>
              </a:p>
              <a:p>
                <a:pPr marR="0" lvl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Pct val="100000"/>
                  <a:tabLst/>
                  <a:defRPr/>
                </a:pPr>
                <a:r>
                  <a:rPr kumimoji="0" lang="zh-CN" altLang="en-US" sz="2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宋体"/>
                    <a:cs typeface="Times New Roman" panose="02020603050405020304" pitchFamily="18" charset="0"/>
                  </a:rPr>
                  <a:t> 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ctrlPr>
                          <a:rPr kumimoji="0" lang="zh-CN" altLang="en-US" sz="2400" b="1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0" lang="zh-CN" altLang="en-US" sz="2400" b="1" i="0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¬(</m:t>
                        </m:r>
                        <m:r>
                          <a:rPr kumimoji="0" lang="zh-CN" altLang="en-US" sz="2400" b="1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kumimoji="0" lang="zh-CN" altLang="en-US" sz="2400" b="1" i="0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∨</m:t>
                        </m:r>
                        <m:r>
                          <a:rPr kumimoji="0" lang="zh-CN" altLang="en-US" sz="2400" b="1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𝑄</m:t>
                        </m:r>
                        <m:r>
                          <a:rPr kumimoji="0" lang="zh-CN" altLang="en-US" sz="2400" b="1" i="0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m:rPr>
                            <m:nor/>
                          </m:rPr>
                          <a:rPr kumimoji="0" lang="zh-CN" altLang="en-US" sz="2400" b="0" i="0" u="none" strike="noStrike" kern="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宋体" pitchFamily="2" charset="-122"/>
                            <a:ea typeface="宋体"/>
                            <a:cs typeface="Times New Roman" panose="02020603050405020304" pitchFamily="18" charset="0"/>
                            <a:sym typeface="Symbol" pitchFamily="18" charset="2"/>
                          </a:rPr>
                          <m:t></m:t>
                        </m:r>
                        <m:r>
                          <a:rPr kumimoji="0" lang="zh-CN" altLang="en-US" sz="2400" b="1" i="0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kumimoji="0" lang="zh-CN" altLang="en-US" sz="2400" b="1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kumimoji="0" lang="zh-CN" altLang="en-US" sz="2400" b="1" i="0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∧</m:t>
                        </m:r>
                        <m:r>
                          <a:rPr kumimoji="0" lang="zh-CN" altLang="en-US" sz="2400" b="1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</m:d>
                  </m:oMath>
                </a14:m>
                <a:endParaRPr kumimoji="0" lang="en-US" altLang="zh-CN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宋体"/>
                  <a:cs typeface="Times New Roman" panose="02020603050405020304" pitchFamily="18" charset="0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Pct val="100000"/>
                  <a:buFontTx/>
                  <a:buNone/>
                  <a:tabLst/>
                  <a:defRPr/>
                </a:pPr>
                <a:r>
                  <a:rPr kumimoji="0" lang="en-US" altLang="zh-CN" sz="2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宋体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zh-CN" altLang="en-US" sz="2400" b="1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⇔</m:t>
                    </m:r>
                    <m:r>
                      <a:rPr kumimoji="0" lang="zh-CN" altLang="en-US" sz="2400" b="1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kumimoji="0" lang="en-US" altLang="zh-CN" sz="2400" b="1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0" lang="zh-CN" altLang="en-US" sz="2400" b="1" i="0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¬</m:t>
                        </m:r>
                        <m:d>
                          <m:dPr>
                            <m:ctrlPr>
                              <a:rPr kumimoji="0" lang="zh-CN" altLang="en-US" sz="2400" b="1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0" lang="zh-CN" altLang="en-US" sz="2400" b="1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𝑃</m:t>
                            </m:r>
                            <m:r>
                              <a:rPr kumimoji="0" lang="zh-CN" altLang="en-US" sz="2400" b="1" i="0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∨</m:t>
                            </m:r>
                            <m:r>
                              <a:rPr kumimoji="0" lang="zh-CN" altLang="en-US" sz="2400" b="1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</m:d>
                        <m:r>
                          <a:rPr kumimoji="0" lang="zh-CN" altLang="en-US" sz="2400" b="1" i="0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∧</m:t>
                        </m:r>
                        <m:d>
                          <m:dPr>
                            <m:ctrlPr>
                              <a:rPr kumimoji="0" lang="zh-CN" altLang="en-US" sz="2400" b="1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0" lang="zh-CN" altLang="en-US" sz="2400" b="1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𝑃</m:t>
                            </m:r>
                            <m:r>
                              <a:rPr kumimoji="0" lang="zh-CN" altLang="en-US" sz="2400" b="1" i="0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∧</m:t>
                            </m:r>
                            <m:r>
                              <a:rPr kumimoji="0" lang="zh-CN" altLang="en-US" sz="2400" b="1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</m:d>
                      </m:e>
                    </m:d>
                    <m:r>
                      <a:rPr kumimoji="0" lang="zh-CN" altLang="en-US" sz="2400" b="1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∨</m:t>
                    </m:r>
                    <m:d>
                      <m:dPr>
                        <m:ctrlPr>
                          <a:rPr kumimoji="0" lang="en-US" altLang="zh-CN" sz="2400" b="1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0" lang="en-US" altLang="zh-CN" sz="2400" b="1" i="0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¬</m:t>
                        </m:r>
                        <m:d>
                          <m:dPr>
                            <m:ctrlPr>
                              <a:rPr kumimoji="0" lang="zh-CN" altLang="en-US" sz="2400" b="1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0" lang="zh-CN" altLang="en-US" sz="2400" b="1" i="0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¬</m:t>
                            </m:r>
                            <m:d>
                              <m:dPr>
                                <m:ctrlPr>
                                  <a:rPr kumimoji="0" lang="zh-CN" altLang="en-US" sz="2400" b="1" i="1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kumimoji="0" lang="zh-CN" altLang="en-US" sz="2400" b="1" i="1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r>
                                  <a:rPr kumimoji="0" lang="zh-CN" altLang="en-US" sz="2400" b="1" i="0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∨</m:t>
                                </m:r>
                                <m:r>
                                  <a:rPr kumimoji="0" lang="zh-CN" altLang="en-US" sz="2400" b="1" i="1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</m:d>
                          </m:e>
                        </m:d>
                        <m:r>
                          <a:rPr kumimoji="0" lang="zh-CN" altLang="en-US" sz="2400" b="1" i="0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∧</m:t>
                        </m:r>
                        <m:r>
                          <a:rPr kumimoji="0" lang="zh-CN" altLang="en-US" sz="2400" b="1" i="0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¬</m:t>
                        </m:r>
                        <m:d>
                          <m:dPr>
                            <m:ctrlPr>
                              <a:rPr kumimoji="0" lang="zh-CN" altLang="en-US" sz="2400" b="1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0" lang="zh-CN" altLang="en-US" sz="2400" b="1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𝑃</m:t>
                            </m:r>
                            <m:r>
                              <a:rPr kumimoji="0" lang="zh-CN" altLang="en-US" sz="2400" b="1" i="0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∧</m:t>
                            </m:r>
                            <m:r>
                              <a:rPr kumimoji="0" lang="zh-CN" altLang="en-US" sz="2400" b="1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</m:d>
                      </m:e>
                    </m:d>
                  </m:oMath>
                </a14:m>
                <a:endParaRPr kumimoji="0" lang="en-US" altLang="zh-CN" sz="2400" b="1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宋体"/>
                  <a:cs typeface="Times New Roman" panose="02020603050405020304" pitchFamily="18" charset="0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Pct val="100000"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zh-CN" altLang="en-US" sz="2400" b="1" i="0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⇔</m:t>
                      </m:r>
                      <m:d>
                        <m:dPr>
                          <m:ctrlPr>
                            <a:rPr kumimoji="0" lang="zh-CN" altLang="en-US" sz="2400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0" lang="zh-CN" altLang="en-US" sz="2400" b="1" i="0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¬</m:t>
                          </m:r>
                          <m:r>
                            <a:rPr kumimoji="0" lang="zh-CN" altLang="en-US" sz="2400" b="1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kumimoji="0" lang="zh-CN" altLang="en-US" sz="2400" b="1" i="0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∧¬</m:t>
                          </m:r>
                          <m:r>
                            <a:rPr kumimoji="0" lang="zh-CN" altLang="en-US" sz="2400" b="1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 kumimoji="0" lang="zh-CN" altLang="en-US" sz="2400" b="1" i="0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∧</m:t>
                          </m:r>
                          <m:r>
                            <a:rPr kumimoji="0" lang="zh-CN" altLang="en-US" sz="2400" b="1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kumimoji="0" lang="zh-CN" altLang="en-US" sz="2400" b="1" i="0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∧</m:t>
                          </m:r>
                          <m:r>
                            <a:rPr kumimoji="0" lang="zh-CN" altLang="en-US" sz="2400" b="1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</m:d>
                      <m:r>
                        <a:rPr kumimoji="0" lang="zh-CN" altLang="en-US" sz="24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∨</m:t>
                      </m:r>
                      <m:d>
                        <m:dPr>
                          <m:ctrlPr>
                            <a:rPr kumimoji="0" lang="zh-CN" altLang="en-US" sz="2400" b="1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kumimoji="0" lang="zh-CN" altLang="en-US" sz="2400" b="1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0" lang="zh-CN" altLang="en-US" sz="2400" b="1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kumimoji="0" lang="zh-CN" altLang="en-US" sz="2400" b="1" i="0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∨</m:t>
                              </m:r>
                              <m:r>
                                <a:rPr kumimoji="0" lang="zh-CN" altLang="en-US" sz="2400" b="1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</m:d>
                          <m:r>
                            <a:rPr kumimoji="0" lang="zh-CN" altLang="en-US" sz="2400" b="1" i="0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∧</m:t>
                          </m:r>
                          <m:d>
                            <m:dPr>
                              <m:ctrlPr>
                                <a:rPr kumimoji="0" lang="zh-CN" altLang="en-US" sz="2400" b="1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0" lang="zh-CN" altLang="en-US" sz="2400" b="1" i="0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¬</m:t>
                              </m:r>
                              <m:r>
                                <a:rPr kumimoji="0" lang="zh-CN" altLang="en-US" sz="2400" b="1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kumimoji="0" lang="zh-CN" altLang="en-US" sz="2400" b="1" i="0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∨¬</m:t>
                              </m:r>
                              <m:r>
                                <a:rPr kumimoji="0" lang="zh-CN" altLang="en-US" sz="2400" b="1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kumimoji="0" lang="zh-CN" altLang="en-US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宋体"/>
                  <a:cs typeface="Times New Roman" panose="02020603050405020304" pitchFamily="18" charset="0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Pct val="100000"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zh-CN" altLang="en-US" sz="24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⇔</m:t>
                      </m:r>
                      <m:r>
                        <a:rPr kumimoji="0" lang="zh-CN" altLang="en-US" sz="2400" b="1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kumimoji="0" lang="zh-CN" altLang="en-US" sz="24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∨</m:t>
                      </m:r>
                      <m:d>
                        <m:dPr>
                          <m:ctrlPr>
                            <a:rPr kumimoji="0" lang="en-US" altLang="zh-CN" sz="2400" b="1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kumimoji="0" lang="zh-CN" altLang="en-US" sz="2400" b="1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0" lang="zh-CN" altLang="en-US" sz="2400" b="1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kumimoji="0" lang="zh-CN" altLang="en-US" sz="2400" b="1" i="0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∨</m:t>
                              </m:r>
                              <m:r>
                                <a:rPr kumimoji="0" lang="zh-CN" altLang="en-US" sz="2400" b="1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</m:d>
                          <m:r>
                            <a:rPr kumimoji="0" lang="zh-CN" altLang="en-US" sz="2400" b="1" i="0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∧</m:t>
                          </m:r>
                          <m:d>
                            <m:dPr>
                              <m:ctrlPr>
                                <a:rPr kumimoji="0" lang="zh-CN" altLang="en-US" sz="2400" b="1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0" lang="zh-CN" altLang="en-US" sz="2400" b="1" i="0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¬</m:t>
                              </m:r>
                              <m:r>
                                <a:rPr kumimoji="0" lang="zh-CN" altLang="en-US" sz="2400" b="1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kumimoji="0" lang="zh-CN" altLang="en-US" sz="2400" b="1" i="0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∨¬</m:t>
                              </m:r>
                              <m:r>
                                <a:rPr kumimoji="0" lang="zh-CN" altLang="en-US" sz="2400" b="1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kumimoji="0" lang="zh-CN" altLang="en-US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宋体"/>
                  <a:cs typeface="Times New Roman" panose="02020603050405020304" pitchFamily="18" charset="0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Pct val="100000"/>
                  <a:buFontTx/>
                  <a:buNone/>
                  <a:tabLst/>
                  <a:defRPr/>
                </a:pPr>
                <a:r>
                  <a:rPr kumimoji="0" lang="en-US" altLang="zh-CN" sz="2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宋体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ctrlPr>
                          <a:rPr kumimoji="0" lang="zh-CN" altLang="en-US" sz="2400" b="1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0" lang="zh-CN" altLang="en-US" sz="2400" b="1" i="0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⇔(</m:t>
                        </m:r>
                        <m:r>
                          <a:rPr kumimoji="0" lang="zh-CN" altLang="en-US" sz="2400" b="1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kumimoji="0" lang="zh-CN" altLang="en-US" sz="2400" b="1" i="0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∨</m:t>
                        </m:r>
                        <m:r>
                          <a:rPr kumimoji="0" lang="zh-CN" altLang="en-US" sz="2400" b="1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𝑄</m:t>
                        </m:r>
                        <m:r>
                          <a:rPr kumimoji="0" lang="zh-CN" altLang="en-US" sz="2400" b="1" i="0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kumimoji="0" lang="zh-CN" altLang="en-US" sz="2400" b="1" i="0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∧</m:t>
                        </m:r>
                        <m:r>
                          <a:rPr kumimoji="0" lang="zh-CN" altLang="en-US" sz="2400" b="1" i="0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(¬</m:t>
                        </m:r>
                        <m:r>
                          <a:rPr kumimoji="0" lang="zh-CN" altLang="en-US" sz="2400" b="1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kumimoji="0" lang="zh-CN" altLang="en-US" sz="2400" b="1" i="0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∨</m:t>
                        </m:r>
                        <m:r>
                          <a:rPr kumimoji="0" lang="zh-CN" altLang="en-US" sz="2400" b="1" i="0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¬</m:t>
                        </m:r>
                        <m:r>
                          <a:rPr kumimoji="0" lang="zh-CN" altLang="en-US" sz="2400" b="1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</m:d>
                  </m:oMath>
                </a14:m>
                <a:endParaRPr kumimoji="0" lang="zh-CN" altLang="en-US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宋体"/>
                  <a:cs typeface="Times New Roman" panose="02020603050405020304" pitchFamily="18" charset="0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Pct val="100000"/>
                  <a:buFontTx/>
                  <a:buNone/>
                  <a:tabLst/>
                  <a:defRPr/>
                </a:pPr>
                <a:r>
                  <a:rPr kumimoji="0" lang="en-US" altLang="zh-CN" sz="2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宋体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zh-CN" altLang="en-US" sz="2400" b="1" i="0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⇔</m:t>
                    </m:r>
                    <m:r>
                      <a:rPr kumimoji="0" lang="zh-CN" altLang="en-US" sz="2400" b="1" i="1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kumimoji="0" lang="zh-CN" altLang="en-US" sz="2400" b="1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kumimoji="0" lang="zh-CN" altLang="en-US" sz="2400" b="1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0" lang="zh-CN" altLang="en-US" sz="2400" b="1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𝑃</m:t>
                            </m:r>
                            <m:r>
                              <a:rPr kumimoji="0" lang="zh-CN" altLang="en-US" sz="2400" b="1" i="0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∨</m:t>
                            </m:r>
                            <m:r>
                              <a:rPr kumimoji="0" lang="zh-CN" altLang="en-US" sz="2400" b="1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</m:d>
                        <m:r>
                          <a:rPr kumimoji="0" lang="zh-CN" altLang="en-US" sz="2400" b="1" i="0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∧¬</m:t>
                        </m:r>
                        <m:r>
                          <a:rPr kumimoji="0" lang="zh-CN" altLang="en-US" sz="2400" b="1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d>
                    <m:r>
                      <a:rPr kumimoji="0" lang="zh-CN" altLang="en-US" sz="2400" b="1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∨</m:t>
                    </m:r>
                    <m:d>
                      <m:dPr>
                        <m:ctrlPr>
                          <a:rPr kumimoji="0" lang="zh-CN" altLang="en-US" sz="2400" b="1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kumimoji="0" lang="zh-CN" altLang="en-US" sz="2400" b="1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0" lang="zh-CN" altLang="en-US" sz="2400" b="1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𝑃</m:t>
                            </m:r>
                            <m:r>
                              <a:rPr kumimoji="0" lang="zh-CN" altLang="en-US" sz="2400" b="1" i="0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∨</m:t>
                            </m:r>
                            <m:r>
                              <a:rPr kumimoji="0" lang="zh-CN" altLang="en-US" sz="2400" b="1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</m:d>
                        <m:r>
                          <a:rPr kumimoji="0" lang="zh-CN" altLang="en-US" sz="2400" b="1" i="0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∧¬</m:t>
                        </m:r>
                        <m:r>
                          <a:rPr kumimoji="0" lang="zh-CN" altLang="en-US" sz="2400" b="1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</m:d>
                  </m:oMath>
                </a14:m>
                <a:endParaRPr kumimoji="0" lang="zh-CN" altLang="en-US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宋体"/>
                  <a:cs typeface="Times New Roman" panose="02020603050405020304" pitchFamily="18" charset="0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Pct val="100000"/>
                  <a:buFontTx/>
                  <a:buNone/>
                  <a:tabLst/>
                  <a:defRPr/>
                </a:pPr>
                <a:r>
                  <a:rPr kumimoji="0" lang="en-US" altLang="zh-CN" sz="2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宋体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zh-CN" altLang="en-US" sz="2400" b="1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⇔</m:t>
                    </m:r>
                    <m:r>
                      <a:rPr kumimoji="0" lang="en-US" altLang="zh-CN" sz="24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(</m:t>
                    </m:r>
                    <m:r>
                      <a:rPr kumimoji="0" lang="zh-CN" altLang="en-US" sz="2400" b="1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𝑃</m:t>
                    </m:r>
                    <m:r>
                      <a:rPr kumimoji="0" lang="zh-CN" altLang="en-US" sz="2400" b="1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∧¬</m:t>
                    </m:r>
                    <m:r>
                      <a:rPr kumimoji="0" lang="zh-CN" altLang="en-US" sz="2400" b="1" i="1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𝑃</m:t>
                    </m:r>
                    <m:r>
                      <a:rPr kumimoji="0" lang="en-US" altLang="zh-CN" sz="24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)</m:t>
                    </m:r>
                    <m:r>
                      <a:rPr kumimoji="0" lang="zh-CN" altLang="en-US" sz="2400" b="1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∨</m:t>
                    </m:r>
                    <m:r>
                      <a:rPr kumimoji="0" lang="en-US" altLang="zh-CN" sz="2400" b="0" i="0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(</m:t>
                    </m:r>
                    <m:r>
                      <a:rPr kumimoji="0" lang="zh-CN" altLang="en-US" sz="2400" b="1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¬</m:t>
                    </m:r>
                    <m:r>
                      <a:rPr kumimoji="0" lang="zh-CN" altLang="en-US" sz="2400" b="1" i="1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𝑃</m:t>
                    </m:r>
                    <m:r>
                      <a:rPr kumimoji="0" lang="zh-CN" altLang="en-US" sz="2400" b="1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∧</m:t>
                    </m:r>
                    <m:r>
                      <a:rPr kumimoji="0" lang="zh-CN" altLang="en-US" sz="2400" b="1" i="1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𝑄</m:t>
                    </m:r>
                    <m:r>
                      <a:rPr kumimoji="0" lang="en-US" altLang="zh-CN" sz="24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)</m:t>
                    </m:r>
                    <m:r>
                      <a:rPr kumimoji="0" lang="zh-CN" altLang="en-US" sz="2400" b="1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∨</m:t>
                    </m:r>
                    <m:r>
                      <a:rPr kumimoji="0" lang="en-US" altLang="zh-CN" sz="24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(</m:t>
                    </m:r>
                    <m:r>
                      <a:rPr kumimoji="0" lang="zh-CN" altLang="en-US" sz="2400" b="1" i="1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𝑃</m:t>
                    </m:r>
                    <m:r>
                      <a:rPr kumimoji="0" lang="zh-CN" altLang="en-US" sz="2400" b="1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∧¬</m:t>
                    </m:r>
                    <m:r>
                      <a:rPr kumimoji="0" lang="zh-CN" altLang="en-US" sz="2400" b="1" i="1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𝑄</m:t>
                    </m:r>
                    <m:r>
                      <a:rPr kumimoji="0" lang="en-US" altLang="zh-CN" sz="24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)</m:t>
                    </m:r>
                    <m:r>
                      <a:rPr kumimoji="0" lang="zh-CN" altLang="en-US" sz="2400" b="1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∨</m:t>
                    </m:r>
                    <m:r>
                      <a:rPr kumimoji="0" lang="en-US" altLang="zh-CN" sz="2400" b="0" i="0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(</m:t>
                    </m:r>
                    <m:r>
                      <a:rPr kumimoji="0" lang="zh-CN" altLang="en-US" sz="2400" b="1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𝑄</m:t>
                    </m:r>
                    <m:r>
                      <a:rPr kumimoji="0" lang="zh-CN" altLang="en-US" sz="2400" b="1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∧¬</m:t>
                    </m:r>
                    <m:r>
                      <a:rPr kumimoji="0" lang="zh-CN" altLang="en-US" sz="2400" b="1" i="1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𝑄</m:t>
                    </m:r>
                    <m:r>
                      <a:rPr kumimoji="0" lang="en-US" altLang="zh-CN" sz="24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0" lang="zh-CN" altLang="en-US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ea typeface="宋体"/>
                  <a:cs typeface="Times New Roman" panose="02020603050405020304" pitchFamily="18" charset="0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Pct val="100000"/>
                  <a:buFontTx/>
                  <a:buNone/>
                  <a:tabLst/>
                  <a:defRPr/>
                </a:pPr>
                <a:r>
                  <a:rPr kumimoji="0" lang="zh-CN" altLang="en-US" sz="2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宋体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zh-CN" altLang="en-US" sz="2400" b="1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⇔</m:t>
                    </m:r>
                    <m:r>
                      <a:rPr kumimoji="0" lang="zh-CN" altLang="en-US" sz="2400" b="1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𝐹</m:t>
                    </m:r>
                    <m:r>
                      <a:rPr kumimoji="0" lang="zh-CN" altLang="en-US" sz="2400" b="1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∨</m:t>
                    </m:r>
                    <m:r>
                      <a:rPr kumimoji="0" lang="en-US" altLang="zh-CN" sz="2400" b="0" i="0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(</m:t>
                    </m:r>
                    <m:r>
                      <a:rPr kumimoji="0" lang="zh-CN" altLang="en-US" sz="2400" b="1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¬</m:t>
                    </m:r>
                    <m:r>
                      <a:rPr kumimoji="0" lang="zh-CN" altLang="en-US" sz="2400" b="1" i="1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𝑃</m:t>
                    </m:r>
                    <m:r>
                      <a:rPr kumimoji="0" lang="zh-CN" altLang="en-US" sz="2400" b="1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∧</m:t>
                    </m:r>
                    <m:r>
                      <a:rPr kumimoji="0" lang="zh-CN" altLang="en-US" sz="2400" b="1" i="1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𝑄</m:t>
                    </m:r>
                    <m:r>
                      <a:rPr kumimoji="0" lang="en-US" altLang="zh-CN" sz="24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)</m:t>
                    </m:r>
                    <m:r>
                      <a:rPr kumimoji="0" lang="zh-CN" altLang="en-US" sz="2400" b="1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∨</m:t>
                    </m:r>
                    <m:r>
                      <a:rPr kumimoji="0" lang="en-US" altLang="zh-CN" sz="2400" b="0" i="0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(</m:t>
                    </m:r>
                    <m:r>
                      <a:rPr kumimoji="0" lang="zh-CN" altLang="en-US" sz="2400" b="1" i="1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𝑃</m:t>
                    </m:r>
                    <m:r>
                      <a:rPr kumimoji="0" lang="zh-CN" altLang="en-US" sz="2400" b="1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∧¬</m:t>
                    </m:r>
                    <m:r>
                      <a:rPr kumimoji="0" lang="zh-CN" altLang="en-US" sz="2400" b="1" i="1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𝑄</m:t>
                    </m:r>
                    <m:r>
                      <a:rPr kumimoji="0" lang="en-US" altLang="zh-CN" sz="24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)</m:t>
                    </m:r>
                    <m:r>
                      <a:rPr kumimoji="0" lang="zh-CN" altLang="en-US" sz="2400" b="1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∨</m:t>
                    </m:r>
                    <m:r>
                      <a:rPr kumimoji="0" lang="zh-CN" altLang="en-US" sz="2400" b="1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endParaRPr kumimoji="0" lang="en-US" altLang="zh-CN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ea typeface="宋体"/>
                  <a:cs typeface="Times New Roman" panose="02020603050405020304" pitchFamily="18" charset="0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Pct val="100000"/>
                  <a:buFontTx/>
                  <a:buNone/>
                  <a:tabLst/>
                  <a:defRPr/>
                </a:pPr>
                <a:r>
                  <a:rPr kumimoji="0" lang="en-US" altLang="zh-CN" sz="2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ea typeface="宋体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ctrlPr>
                          <a:rPr kumimoji="0" lang="zh-CN" altLang="en-US" sz="2400" b="1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0" lang="zh-CN" altLang="en-US" sz="2400" b="1" i="0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⇔(¬</m:t>
                        </m:r>
                        <m:r>
                          <a:rPr kumimoji="0" lang="zh-CN" altLang="en-US" sz="2400" b="1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kumimoji="0" lang="zh-CN" altLang="en-US" sz="2400" b="1" i="0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∧</m:t>
                        </m:r>
                        <m:r>
                          <a:rPr kumimoji="0" lang="zh-CN" altLang="en-US" sz="2400" b="1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𝑄</m:t>
                        </m:r>
                        <m:r>
                          <a:rPr kumimoji="0" lang="zh-CN" altLang="en-US" sz="2400" b="1" i="0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)∨(</m:t>
                        </m:r>
                        <m:r>
                          <a:rPr kumimoji="0" lang="zh-CN" altLang="en-US" sz="2400" b="1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kumimoji="0" lang="zh-CN" altLang="en-US" sz="2400" b="1" i="0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∧¬</m:t>
                        </m:r>
                        <m:r>
                          <a:rPr kumimoji="0" lang="zh-CN" altLang="en-US" sz="2400" b="1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</m:d>
                  </m:oMath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1E023082-2009-4141-9109-37330C6185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1795" y="2183194"/>
                <a:ext cx="7955509" cy="4674806"/>
              </a:xfrm>
              <a:prstGeom prst="rect">
                <a:avLst/>
              </a:prstGeom>
              <a:blipFill>
                <a:blip r:embed="rId3"/>
                <a:stretch>
                  <a:fillRect l="-1073" t="-3259" b="-1864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6E169E6A-7EAE-44F6-B0E0-54AEA33A1E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7B5860-9389-40BC-8CED-DD2AAB23A1E9}" type="slidenum">
              <a:rPr lang="zh-CN" altLang="en-US" smtClean="0"/>
              <a:pPr/>
              <a:t>22</a:t>
            </a:fld>
            <a:endParaRPr lang="zh-CN" altLang="en-US" dirty="0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65459A86-2236-4247-9311-D46EC9F8D18D}"/>
              </a:ext>
            </a:extLst>
          </p:cNvPr>
          <p:cNvGrpSpPr/>
          <p:nvPr/>
        </p:nvGrpSpPr>
        <p:grpSpPr>
          <a:xfrm>
            <a:off x="119973" y="397477"/>
            <a:ext cx="1449151" cy="180724"/>
            <a:chOff x="5392832" y="1016000"/>
            <a:chExt cx="1449150" cy="180724"/>
          </a:xfrm>
        </p:grpSpPr>
        <p:sp>
          <p:nvSpPr>
            <p:cNvPr id="7" name="Freeform 45">
              <a:extLst>
                <a:ext uri="{FF2B5EF4-FFF2-40B4-BE49-F238E27FC236}">
                  <a16:creationId xmlns:a16="http://schemas.microsoft.com/office/drawing/2014/main" id="{79F5C682-BDEF-4D53-B481-CCF2EF60A4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" name="Freeform 46">
              <a:extLst>
                <a:ext uri="{FF2B5EF4-FFF2-40B4-BE49-F238E27FC236}">
                  <a16:creationId xmlns:a16="http://schemas.microsoft.com/office/drawing/2014/main" id="{34E012F1-3888-4574-B83C-160D877B5C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Freeform 47">
              <a:extLst>
                <a:ext uri="{FF2B5EF4-FFF2-40B4-BE49-F238E27FC236}">
                  <a16:creationId xmlns:a16="http://schemas.microsoft.com/office/drawing/2014/main" id="{92C0B701-D754-4A82-AB31-4E35C971D1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Freeform 48">
              <a:extLst>
                <a:ext uri="{FF2B5EF4-FFF2-40B4-BE49-F238E27FC236}">
                  <a16:creationId xmlns:a16="http://schemas.microsoft.com/office/drawing/2014/main" id="{60F2428E-B4AC-403A-9F72-86667F8576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Freeform 49">
              <a:extLst>
                <a:ext uri="{FF2B5EF4-FFF2-40B4-BE49-F238E27FC236}">
                  <a16:creationId xmlns:a16="http://schemas.microsoft.com/office/drawing/2014/main" id="{0C987953-0EFA-465A-B7F9-C0CF22995A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3" name="文本框 12">
            <a:extLst>
              <a:ext uri="{FF2B5EF4-FFF2-40B4-BE49-F238E27FC236}">
                <a16:creationId xmlns:a16="http://schemas.microsoft.com/office/drawing/2014/main" id="{28717FBE-BE40-4D56-966F-D22E8AAD87CC}"/>
              </a:ext>
            </a:extLst>
          </p:cNvPr>
          <p:cNvSpPr txBox="1"/>
          <p:nvPr/>
        </p:nvSpPr>
        <p:spPr>
          <a:xfrm>
            <a:off x="1906286" y="92742"/>
            <a:ext cx="105065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Disjunctive and Conjunctive normal form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">
                <a:extLst>
                  <a:ext uri="{FF2B5EF4-FFF2-40B4-BE49-F238E27FC236}">
                    <a16:creationId xmlns:a16="http://schemas.microsoft.com/office/drawing/2014/main" id="{D15C16BB-BCDD-4E4E-95B1-550F9FD71E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87344" y="1229087"/>
                <a:ext cx="9064584" cy="9541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SzPct val="100000"/>
                  <a:buChar char="•"/>
                  <a:defRPr kumimoji="1" sz="3200">
                    <a:solidFill>
                      <a:schemeClr val="tx1"/>
                    </a:solidFill>
                    <a:latin typeface="Franklin Gothic Demi" panose="020B07030201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SzPct val="100000"/>
                  <a:buChar char="–"/>
                  <a:defRPr kumimoji="1" sz="2800">
                    <a:solidFill>
                      <a:schemeClr val="tx1"/>
                    </a:solidFill>
                    <a:latin typeface="Franklin Gothic Demi" panose="020B07030201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SzPct val="100000"/>
                  <a:buChar char="•"/>
                  <a:defRPr kumimoji="1" sz="2400">
                    <a:solidFill>
                      <a:schemeClr val="tx1"/>
                    </a:solidFill>
                    <a:latin typeface="Franklin Gothic Demi" panose="020B07030201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Franklin Gothic Demi" panose="020B07030201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SzPct val="100000"/>
                  <a:buChar char="»"/>
                  <a:defRPr kumimoji="1" sz="2000">
                    <a:solidFill>
                      <a:schemeClr val="tx1"/>
                    </a:solidFill>
                    <a:latin typeface="Franklin Gothic Demi" panose="020B07030201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»"/>
                  <a:defRPr kumimoji="1" sz="2000">
                    <a:solidFill>
                      <a:schemeClr val="tx1"/>
                    </a:solidFill>
                    <a:latin typeface="Franklin Gothic Demi" panose="020B07030201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»"/>
                  <a:defRPr kumimoji="1" sz="2000">
                    <a:solidFill>
                      <a:schemeClr val="tx1"/>
                    </a:solidFill>
                    <a:latin typeface="Franklin Gothic Demi" panose="020B07030201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»"/>
                  <a:defRPr kumimoji="1" sz="2000">
                    <a:solidFill>
                      <a:schemeClr val="tx1"/>
                    </a:solidFill>
                    <a:latin typeface="Franklin Gothic Demi" panose="020B07030201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»"/>
                  <a:defRPr kumimoji="1" sz="2000">
                    <a:solidFill>
                      <a:schemeClr val="tx1"/>
                    </a:solidFill>
                    <a:latin typeface="Franklin Gothic Demi" panose="020B07030201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SzTx/>
                  <a:buFontTx/>
                  <a:buNone/>
                </a:pPr>
                <a:r>
                  <a:rPr kumimoji="0" lang="en-US" altLang="zh-CN" sz="2800" b="1" dirty="0">
                    <a:solidFill>
                      <a:srgbClr val="7030A0"/>
                    </a:solidFill>
                    <a:latin typeface="+mn-lt"/>
                  </a:rPr>
                  <a:t>Example</a:t>
                </a:r>
                <a:r>
                  <a:rPr kumimoji="0" lang="zh-CN" altLang="en-US" sz="2800" b="1" dirty="0">
                    <a:solidFill>
                      <a:srgbClr val="7030A0"/>
                    </a:solidFill>
                    <a:latin typeface="+mn-lt"/>
                  </a:rPr>
                  <a:t>：</a:t>
                </a:r>
                <a:r>
                  <a:rPr kumimoji="0" lang="en-US" altLang="zh-CN" sz="2800" b="1" dirty="0">
                    <a:latin typeface="+mn-lt"/>
                  </a:rPr>
                  <a:t>Find the disjunctive normal form of </a:t>
                </a:r>
              </a:p>
              <a:p>
                <a:pPr>
                  <a:spcBef>
                    <a:spcPct val="0"/>
                  </a:spcBef>
                  <a:buSzTx/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ctrlPr>
                            <a:rPr lang="zh-CN" altLang="en-US" sz="28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800" b="1" smtClean="0">
                              <a:latin typeface="Cambria Math" panose="02040503050406030204" pitchFamily="18" charset="0"/>
                            </a:rPr>
                            <m:t>¬(</m:t>
                          </m:r>
                          <m:r>
                            <a:rPr lang="zh-CN" altLang="en-US" sz="2800" b="1" i="1" smtClean="0">
                              <a:latin typeface="Cambria Math" panose="02040503050406030204" pitchFamily="18" charset="0"/>
                            </a:rPr>
                            <m:t>𝑷</m:t>
                          </m:r>
                          <m:r>
                            <a:rPr lang="zh-CN" altLang="en-US" sz="2800" b="1" smtClean="0">
                              <a:latin typeface="Cambria Math" panose="02040503050406030204" pitchFamily="18" charset="0"/>
                            </a:rPr>
                            <m:t>∨</m:t>
                          </m:r>
                          <m:r>
                            <a:rPr lang="zh-CN" altLang="en-US" sz="2800" b="1" i="1" smtClean="0">
                              <a:latin typeface="Cambria Math" panose="02040503050406030204" pitchFamily="18" charset="0"/>
                            </a:rPr>
                            <m:t>𝑸</m:t>
                          </m:r>
                          <m:r>
                            <a:rPr lang="zh-CN" altLang="en-US" sz="2800" b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zh-CN" altLang="en-US" sz="2800" b="1" dirty="0">
                              <a:solidFill>
                                <a:srgbClr val="000000"/>
                              </a:solidFill>
                              <a:latin typeface="+mn-lt"/>
                              <a:sym typeface="Symbol" pitchFamily="18" charset="2"/>
                            </a:rPr>
                            <m:t></m:t>
                          </m:r>
                          <m:r>
                            <a:rPr lang="zh-CN" altLang="en-US" sz="2800" b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sz="2800" b="1" i="1" smtClean="0">
                              <a:latin typeface="Cambria Math" panose="02040503050406030204" pitchFamily="18" charset="0"/>
                            </a:rPr>
                            <m:t>𝑷</m:t>
                          </m:r>
                          <m:r>
                            <a:rPr lang="zh-CN" altLang="en-US" sz="2800" b="1" smtClean="0">
                              <a:latin typeface="Cambria Math" panose="02040503050406030204" pitchFamily="18" charset="0"/>
                            </a:rPr>
                            <m:t>∧</m:t>
                          </m:r>
                          <m:r>
                            <a:rPr lang="zh-CN" altLang="en-US" sz="2800" b="1" i="1" smtClean="0">
                              <a:latin typeface="Cambria Math" panose="02040503050406030204" pitchFamily="18" charset="0"/>
                            </a:rPr>
                            <m:t>𝑸</m:t>
                          </m:r>
                        </m:e>
                      </m:d>
                    </m:oMath>
                  </m:oMathPara>
                </a14:m>
                <a:endParaRPr kumimoji="0" lang="zh-CN" altLang="en-US" sz="2800" b="1" dirty="0">
                  <a:latin typeface="+mn-lt"/>
                </a:endParaRPr>
              </a:p>
            </p:txBody>
          </p:sp>
        </mc:Choice>
        <mc:Fallback xmlns="">
          <p:sp>
            <p:nvSpPr>
              <p:cNvPr id="14" name="矩形 1">
                <a:extLst>
                  <a:ext uri="{FF2B5EF4-FFF2-40B4-BE49-F238E27FC236}">
                    <a16:creationId xmlns:a16="http://schemas.microsoft.com/office/drawing/2014/main" id="{D15C16BB-BCDD-4E4E-95B1-550F9FD71E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787344" y="1229087"/>
                <a:ext cx="9064584" cy="954107"/>
              </a:xfrm>
              <a:prstGeom prst="rect">
                <a:avLst/>
              </a:prstGeom>
              <a:blipFill>
                <a:blip r:embed="rId4"/>
                <a:stretch>
                  <a:fillRect l="-1345" t="-8974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矩形 15">
            <a:extLst>
              <a:ext uri="{FF2B5EF4-FFF2-40B4-BE49-F238E27FC236}">
                <a16:creationId xmlns:a16="http://schemas.microsoft.com/office/drawing/2014/main" id="{3101C52F-F2C2-4929-A2FC-61583FD76EA3}"/>
              </a:ext>
            </a:extLst>
          </p:cNvPr>
          <p:cNvSpPr/>
          <p:nvPr/>
        </p:nvSpPr>
        <p:spPr>
          <a:xfrm>
            <a:off x="-58585" y="1052669"/>
            <a:ext cx="1964871" cy="6377387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/>
          </a:bodyPr>
          <a:lstStyle/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FF00"/>
                </a:solidFill>
                <a:cs typeface="+mn-ea"/>
                <a:sym typeface="+mn-lt"/>
              </a:rPr>
              <a:t>对偶原理</a:t>
            </a:r>
            <a:endParaRPr lang="en-US" altLang="zh-CN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定义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定理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1</a:t>
            </a: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定理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定理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3</a:t>
            </a: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u="sng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FF00"/>
                </a:solidFill>
                <a:cs typeface="+mn-ea"/>
                <a:sym typeface="+mn-lt"/>
              </a:rPr>
              <a:t>范式和判定</a:t>
            </a: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概念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u="sng" dirty="0">
                <a:solidFill>
                  <a:schemeClr val="bg1"/>
                </a:solidFill>
                <a:cs typeface="+mn-ea"/>
                <a:sym typeface="+mn-lt"/>
              </a:rPr>
              <a:t>析取范式和</a:t>
            </a:r>
            <a:endParaRPr lang="en-US" altLang="zh-CN" u="sng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u="sng" dirty="0">
                <a:solidFill>
                  <a:schemeClr val="bg1"/>
                </a:solidFill>
                <a:cs typeface="+mn-ea"/>
                <a:sym typeface="+mn-lt"/>
              </a:rPr>
              <a:t>合取范式</a:t>
            </a:r>
            <a:endParaRPr lang="en-US" altLang="zh-CN" u="sng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主析取范式和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主合取范式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u="sng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474A723-FEE1-46EF-99F4-2616D93D12C4}"/>
              </a:ext>
            </a:extLst>
          </p:cNvPr>
          <p:cNvSpPr/>
          <p:nvPr/>
        </p:nvSpPr>
        <p:spPr>
          <a:xfrm>
            <a:off x="7778379" y="4492887"/>
            <a:ext cx="40302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/>
              <a:t>Conjunctive Normal Form 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693664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CEA3C71A-D738-4577-B101-24C291600262}"/>
              </a:ext>
            </a:extLst>
          </p:cNvPr>
          <p:cNvSpPr/>
          <p:nvPr/>
        </p:nvSpPr>
        <p:spPr>
          <a:xfrm>
            <a:off x="2064381" y="1191873"/>
            <a:ext cx="9905999" cy="1399978"/>
          </a:xfrm>
          <a:prstGeom prst="roundRect">
            <a:avLst>
              <a:gd name="adj" fmla="val 6336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altLang="zh-CN" sz="2400" b="1" baseline="30000" dirty="0">
              <a:solidFill>
                <a:srgbClr val="FF0000"/>
              </a:solidFill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6E169E6A-7EAE-44F6-B0E0-54AEA33A1E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7B5860-9389-40BC-8CED-DD2AAB23A1E9}" type="slidenum">
              <a:rPr lang="zh-CN" altLang="en-US" smtClean="0"/>
              <a:pPr/>
              <a:t>23</a:t>
            </a:fld>
            <a:endParaRPr lang="zh-CN" altLang="en-US" dirty="0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65459A86-2236-4247-9311-D46EC9F8D18D}"/>
              </a:ext>
            </a:extLst>
          </p:cNvPr>
          <p:cNvGrpSpPr/>
          <p:nvPr/>
        </p:nvGrpSpPr>
        <p:grpSpPr>
          <a:xfrm>
            <a:off x="119973" y="397477"/>
            <a:ext cx="1449151" cy="180724"/>
            <a:chOff x="5392832" y="1016000"/>
            <a:chExt cx="1449150" cy="180724"/>
          </a:xfrm>
        </p:grpSpPr>
        <p:sp>
          <p:nvSpPr>
            <p:cNvPr id="7" name="Freeform 45">
              <a:extLst>
                <a:ext uri="{FF2B5EF4-FFF2-40B4-BE49-F238E27FC236}">
                  <a16:creationId xmlns:a16="http://schemas.microsoft.com/office/drawing/2014/main" id="{79F5C682-BDEF-4D53-B481-CCF2EF60A4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" name="Freeform 46">
              <a:extLst>
                <a:ext uri="{FF2B5EF4-FFF2-40B4-BE49-F238E27FC236}">
                  <a16:creationId xmlns:a16="http://schemas.microsoft.com/office/drawing/2014/main" id="{34E012F1-3888-4574-B83C-160D877B5C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Freeform 47">
              <a:extLst>
                <a:ext uri="{FF2B5EF4-FFF2-40B4-BE49-F238E27FC236}">
                  <a16:creationId xmlns:a16="http://schemas.microsoft.com/office/drawing/2014/main" id="{92C0B701-D754-4A82-AB31-4E35C971D1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Freeform 48">
              <a:extLst>
                <a:ext uri="{FF2B5EF4-FFF2-40B4-BE49-F238E27FC236}">
                  <a16:creationId xmlns:a16="http://schemas.microsoft.com/office/drawing/2014/main" id="{60F2428E-B4AC-403A-9F72-86667F8576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Freeform 49">
              <a:extLst>
                <a:ext uri="{FF2B5EF4-FFF2-40B4-BE49-F238E27FC236}">
                  <a16:creationId xmlns:a16="http://schemas.microsoft.com/office/drawing/2014/main" id="{0C987953-0EFA-465A-B7F9-C0CF22995A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2" name="文本框 11">
            <a:extLst>
              <a:ext uri="{FF2B5EF4-FFF2-40B4-BE49-F238E27FC236}">
                <a16:creationId xmlns:a16="http://schemas.microsoft.com/office/drawing/2014/main" id="{24878F6A-9E7C-43EA-BC8F-8F3F034DF280}"/>
              </a:ext>
            </a:extLst>
          </p:cNvPr>
          <p:cNvSpPr txBox="1"/>
          <p:nvPr/>
        </p:nvSpPr>
        <p:spPr>
          <a:xfrm>
            <a:off x="1743127" y="152746"/>
            <a:ext cx="107937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Principal disjunctive normal form (</a:t>
            </a:r>
            <a:r>
              <a:rPr lang="zh-CN" alt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主析取范式</a:t>
            </a:r>
            <a:r>
              <a:rPr lang="en-US" altLang="zh-CN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)</a:t>
            </a:r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13A2DFCE-F4DD-4202-9B42-9D35437218B3}"/>
              </a:ext>
            </a:extLst>
          </p:cNvPr>
          <p:cNvSpPr txBox="1">
            <a:spLocks noChangeArrowheads="1"/>
          </p:cNvSpPr>
          <p:nvPr/>
        </p:nvSpPr>
        <p:spPr>
          <a:xfrm>
            <a:off x="2232720" y="1310592"/>
            <a:ext cx="9641780" cy="542766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b="1" dirty="0">
                <a:solidFill>
                  <a:srgbClr val="7030A0"/>
                </a:solidFill>
              </a:rPr>
              <a:t>Definition</a:t>
            </a:r>
            <a:r>
              <a:rPr lang="en-US" altLang="zh-CN" b="1" dirty="0"/>
              <a:t> 1.6-4</a:t>
            </a:r>
            <a:r>
              <a:rPr lang="zh-CN" altLang="en-US" b="1" dirty="0"/>
              <a:t>： </a:t>
            </a:r>
            <a:r>
              <a:rPr lang="en-US" altLang="zh-CN" b="1" dirty="0"/>
              <a:t>The </a:t>
            </a:r>
            <a:r>
              <a:rPr lang="en-US" altLang="zh-CN" b="1" dirty="0">
                <a:solidFill>
                  <a:srgbClr val="FF0000"/>
                </a:solidFill>
              </a:rPr>
              <a:t>elementary product</a:t>
            </a:r>
            <a:r>
              <a:rPr lang="zh-CN" altLang="en-US" b="1" dirty="0"/>
              <a:t>，</a:t>
            </a:r>
            <a:r>
              <a:rPr lang="en-US" altLang="zh-CN" b="1" dirty="0"/>
              <a:t>in which each variable occurs </a:t>
            </a:r>
            <a:r>
              <a:rPr lang="en-US" altLang="zh-CN" b="1" dirty="0">
                <a:solidFill>
                  <a:srgbClr val="0070C0"/>
                </a:solidFill>
              </a:rPr>
              <a:t>either negated or </a:t>
            </a:r>
            <a:r>
              <a:rPr lang="en-US" altLang="zh-CN" b="1" dirty="0" err="1">
                <a:solidFill>
                  <a:srgbClr val="0070C0"/>
                </a:solidFill>
              </a:rPr>
              <a:t>nonnegated</a:t>
            </a:r>
            <a:r>
              <a:rPr lang="en-US" altLang="zh-CN" b="1" dirty="0"/>
              <a:t> but </a:t>
            </a:r>
            <a:r>
              <a:rPr lang="en-US" altLang="zh-CN" b="1" dirty="0">
                <a:solidFill>
                  <a:srgbClr val="0070C0"/>
                </a:solidFill>
              </a:rPr>
              <a:t>not both</a:t>
            </a:r>
            <a:r>
              <a:rPr lang="zh-CN" altLang="en-US" b="1" dirty="0"/>
              <a:t>，</a:t>
            </a:r>
            <a:r>
              <a:rPr lang="en-US" altLang="zh-CN" b="1" dirty="0"/>
              <a:t>is called </a:t>
            </a:r>
            <a:r>
              <a:rPr lang="en-US" altLang="zh-CN" b="1" dirty="0" err="1">
                <a:solidFill>
                  <a:srgbClr val="FF0000"/>
                </a:solidFill>
              </a:rPr>
              <a:t>minterm</a:t>
            </a:r>
            <a:r>
              <a:rPr lang="en-US" altLang="zh-CN" b="1" dirty="0">
                <a:solidFill>
                  <a:srgbClr val="FF0000"/>
                </a:solidFill>
              </a:rPr>
              <a:t> (</a:t>
            </a:r>
            <a:r>
              <a:rPr lang="zh-CN" altLang="en-US" b="1" dirty="0">
                <a:solidFill>
                  <a:srgbClr val="FF0000"/>
                </a:solidFill>
              </a:rPr>
              <a:t>极小项</a:t>
            </a:r>
            <a:r>
              <a:rPr lang="en-US" altLang="zh-CN" b="1" dirty="0">
                <a:solidFill>
                  <a:srgbClr val="FF0000"/>
                </a:solidFill>
              </a:rPr>
              <a:t>)</a:t>
            </a:r>
            <a:r>
              <a:rPr lang="en-US" altLang="zh-CN" b="1" dirty="0"/>
              <a:t>.</a:t>
            </a:r>
          </a:p>
          <a:p>
            <a:endParaRPr lang="zh-CN" altLang="en-US" b="1" dirty="0"/>
          </a:p>
          <a:p>
            <a:r>
              <a:rPr lang="en-US" altLang="zh-CN" b="1" dirty="0">
                <a:solidFill>
                  <a:srgbClr val="7030A0"/>
                </a:solidFill>
              </a:rPr>
              <a:t>Example</a:t>
            </a:r>
            <a:r>
              <a:rPr lang="zh-CN" altLang="en-US" b="1" dirty="0"/>
              <a:t>：</a:t>
            </a:r>
          </a:p>
          <a:p>
            <a:pPr lvl="1"/>
            <a:r>
              <a:rPr lang="en-US" altLang="zh-CN" b="1" dirty="0"/>
              <a:t>The </a:t>
            </a:r>
            <a:r>
              <a:rPr lang="en-US" altLang="zh-CN" b="1" dirty="0" err="1"/>
              <a:t>minterms</a:t>
            </a:r>
            <a:r>
              <a:rPr lang="en-US" altLang="zh-CN" b="1" dirty="0"/>
              <a:t> for two propositional variables </a:t>
            </a:r>
            <a:r>
              <a:rPr lang="en-US" altLang="zh-CN" b="1" i="1" dirty="0"/>
              <a:t>P</a:t>
            </a:r>
            <a:r>
              <a:rPr lang="zh-CN" altLang="en-US" b="1" dirty="0"/>
              <a:t> </a:t>
            </a:r>
            <a:r>
              <a:rPr lang="en-US" altLang="zh-CN" b="1" dirty="0"/>
              <a:t>and </a:t>
            </a:r>
            <a:r>
              <a:rPr lang="en-US" altLang="zh-CN" b="1" i="1" dirty="0"/>
              <a:t>Q</a:t>
            </a:r>
            <a:r>
              <a:rPr lang="zh-CN" altLang="en-US" b="1" dirty="0"/>
              <a:t> </a:t>
            </a:r>
            <a:r>
              <a:rPr lang="en-US" altLang="zh-CN" b="1" dirty="0"/>
              <a:t>are:</a:t>
            </a:r>
            <a:endParaRPr lang="zh-CN" altLang="en-US" b="1" dirty="0"/>
          </a:p>
          <a:p>
            <a:pPr lvl="1">
              <a:buFontTx/>
              <a:buNone/>
            </a:pPr>
            <a:endParaRPr lang="en-US" altLang="zh-CN" b="1" dirty="0"/>
          </a:p>
          <a:p>
            <a:pPr lvl="1">
              <a:buFontTx/>
              <a:buNone/>
            </a:pPr>
            <a:endParaRPr lang="zh-CN" altLang="en-US" b="1" dirty="0"/>
          </a:p>
          <a:p>
            <a:r>
              <a:rPr lang="en-US" altLang="zh-CN" dirty="0"/>
              <a:t>For</a:t>
            </a:r>
            <a:r>
              <a:rPr lang="en-US" altLang="zh-CN" b="1" dirty="0"/>
              <a:t> </a:t>
            </a:r>
            <a:r>
              <a:rPr lang="en-US" altLang="zh-CN" b="1" i="1" dirty="0"/>
              <a:t>n</a:t>
            </a:r>
            <a:r>
              <a:rPr lang="zh-CN" altLang="en-US" b="1" dirty="0"/>
              <a:t> </a:t>
            </a:r>
            <a:r>
              <a:rPr lang="en-US" altLang="zh-CN" dirty="0"/>
              <a:t>variables, the number of </a:t>
            </a:r>
            <a:r>
              <a:rPr lang="en-US" altLang="zh-CN" dirty="0" err="1"/>
              <a:t>minterms</a:t>
            </a:r>
            <a:r>
              <a:rPr lang="en-US" altLang="zh-CN" dirty="0"/>
              <a:t> is </a:t>
            </a:r>
            <a:r>
              <a:rPr lang="en-US" altLang="zh-CN" b="1" dirty="0"/>
              <a:t>2</a:t>
            </a:r>
            <a:r>
              <a:rPr lang="en-US" altLang="zh-CN" b="1" i="1" baseline="30000" dirty="0"/>
              <a:t>n</a:t>
            </a:r>
          </a:p>
          <a:p>
            <a:pPr lvl="1"/>
            <a:endParaRPr lang="en-US" altLang="zh-CN" b="1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ED6146E8-EB4B-4331-ABF3-34D871F3B264}"/>
              </a:ext>
            </a:extLst>
          </p:cNvPr>
          <p:cNvSpPr/>
          <p:nvPr/>
        </p:nvSpPr>
        <p:spPr>
          <a:xfrm>
            <a:off x="-58585" y="1052669"/>
            <a:ext cx="1964871" cy="6377387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/>
          </a:bodyPr>
          <a:lstStyle/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FF00"/>
                </a:solidFill>
                <a:cs typeface="+mn-ea"/>
                <a:sym typeface="+mn-lt"/>
              </a:rPr>
              <a:t>对偶原理</a:t>
            </a:r>
            <a:endParaRPr lang="en-US" altLang="zh-CN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定义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定理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1</a:t>
            </a: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定理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定理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3</a:t>
            </a: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u="sng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FF00"/>
                </a:solidFill>
                <a:cs typeface="+mn-ea"/>
                <a:sym typeface="+mn-lt"/>
              </a:rPr>
              <a:t>范式和判定</a:t>
            </a: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概念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析取范式和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合取范式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u="sng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u="sng" dirty="0">
                <a:solidFill>
                  <a:schemeClr val="bg1"/>
                </a:solidFill>
                <a:cs typeface="+mn-ea"/>
                <a:sym typeface="+mn-lt"/>
              </a:rPr>
              <a:t>主析取范式和</a:t>
            </a:r>
            <a:endParaRPr lang="en-US" altLang="zh-CN" u="sng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u="sng" dirty="0">
                <a:solidFill>
                  <a:schemeClr val="bg1"/>
                </a:solidFill>
                <a:cs typeface="+mn-ea"/>
                <a:sym typeface="+mn-lt"/>
              </a:rPr>
              <a:t>主合取范式</a:t>
            </a:r>
            <a:endParaRPr lang="en-US" altLang="zh-CN" u="sng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u="sng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15" name="Object 5" descr="2151252323383296">
            <a:extLst>
              <a:ext uri="{FF2B5EF4-FFF2-40B4-BE49-F238E27FC236}">
                <a16:creationId xmlns:a16="http://schemas.microsoft.com/office/drawing/2014/main" id="{908BCF8E-8E43-4E6A-B3AC-661491B7FF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9963" y="4144169"/>
            <a:ext cx="5184775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01315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6E169E6A-7EAE-44F6-B0E0-54AEA33A1E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7B5860-9389-40BC-8CED-DD2AAB23A1E9}" type="slidenum">
              <a:rPr lang="zh-CN" altLang="en-US" smtClean="0"/>
              <a:pPr/>
              <a:t>24</a:t>
            </a:fld>
            <a:endParaRPr lang="zh-CN" altLang="en-US" dirty="0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65459A86-2236-4247-9311-D46EC9F8D18D}"/>
              </a:ext>
            </a:extLst>
          </p:cNvPr>
          <p:cNvGrpSpPr/>
          <p:nvPr/>
        </p:nvGrpSpPr>
        <p:grpSpPr>
          <a:xfrm>
            <a:off x="119973" y="397477"/>
            <a:ext cx="1449151" cy="180724"/>
            <a:chOff x="5392832" y="1016000"/>
            <a:chExt cx="1449150" cy="180724"/>
          </a:xfrm>
        </p:grpSpPr>
        <p:sp>
          <p:nvSpPr>
            <p:cNvPr id="7" name="Freeform 45">
              <a:extLst>
                <a:ext uri="{FF2B5EF4-FFF2-40B4-BE49-F238E27FC236}">
                  <a16:creationId xmlns:a16="http://schemas.microsoft.com/office/drawing/2014/main" id="{79F5C682-BDEF-4D53-B481-CCF2EF60A4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" name="Freeform 46">
              <a:extLst>
                <a:ext uri="{FF2B5EF4-FFF2-40B4-BE49-F238E27FC236}">
                  <a16:creationId xmlns:a16="http://schemas.microsoft.com/office/drawing/2014/main" id="{34E012F1-3888-4574-B83C-160D877B5C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Freeform 47">
              <a:extLst>
                <a:ext uri="{FF2B5EF4-FFF2-40B4-BE49-F238E27FC236}">
                  <a16:creationId xmlns:a16="http://schemas.microsoft.com/office/drawing/2014/main" id="{92C0B701-D754-4A82-AB31-4E35C971D1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Freeform 48">
              <a:extLst>
                <a:ext uri="{FF2B5EF4-FFF2-40B4-BE49-F238E27FC236}">
                  <a16:creationId xmlns:a16="http://schemas.microsoft.com/office/drawing/2014/main" id="{60F2428E-B4AC-403A-9F72-86667F8576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Freeform 49">
              <a:extLst>
                <a:ext uri="{FF2B5EF4-FFF2-40B4-BE49-F238E27FC236}">
                  <a16:creationId xmlns:a16="http://schemas.microsoft.com/office/drawing/2014/main" id="{0C987953-0EFA-465A-B7F9-C0CF22995A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2" name="文本框 11">
            <a:extLst>
              <a:ext uri="{FF2B5EF4-FFF2-40B4-BE49-F238E27FC236}">
                <a16:creationId xmlns:a16="http://schemas.microsoft.com/office/drawing/2014/main" id="{24878F6A-9E7C-43EA-BC8F-8F3F034DF280}"/>
              </a:ext>
            </a:extLst>
          </p:cNvPr>
          <p:cNvSpPr txBox="1"/>
          <p:nvPr/>
        </p:nvSpPr>
        <p:spPr>
          <a:xfrm>
            <a:off x="1743127" y="152746"/>
            <a:ext cx="107937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Principal disjunctive normal form </a:t>
            </a:r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70596948-2118-429E-87AB-88916A2818CB}"/>
              </a:ext>
            </a:extLst>
          </p:cNvPr>
          <p:cNvSpPr txBox="1">
            <a:spLocks noChangeArrowheads="1"/>
          </p:cNvSpPr>
          <p:nvPr/>
        </p:nvSpPr>
        <p:spPr>
          <a:xfrm>
            <a:off x="2425700" y="1257300"/>
            <a:ext cx="8153400" cy="57150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b="1"/>
              <a:t>For three variables </a:t>
            </a:r>
            <a:r>
              <a:rPr lang="en-US" altLang="zh-CN" b="1" i="1">
                <a:latin typeface="Arial" panose="020B0604020202020204" pitchFamily="34" charset="0"/>
              </a:rPr>
              <a:t>P</a:t>
            </a:r>
            <a:r>
              <a:rPr lang="en-US" altLang="zh-CN" b="1"/>
              <a:t>, </a:t>
            </a:r>
            <a:r>
              <a:rPr lang="en-US" altLang="zh-CN" b="1" i="1">
                <a:latin typeface="Arial" panose="020B0604020202020204" pitchFamily="34" charset="0"/>
              </a:rPr>
              <a:t>Q</a:t>
            </a:r>
            <a:r>
              <a:rPr lang="en-US" altLang="zh-CN" b="1"/>
              <a:t>, </a:t>
            </a:r>
            <a:r>
              <a:rPr lang="en-US" altLang="zh-CN" b="1" i="1">
                <a:latin typeface="Arial" panose="020B0604020202020204" pitchFamily="34" charset="0"/>
              </a:rPr>
              <a:t>R</a:t>
            </a:r>
            <a:endParaRPr lang="zh-CN" altLang="en-US" b="1" dirty="0"/>
          </a:p>
        </p:txBody>
      </p:sp>
      <p:pic>
        <p:nvPicPr>
          <p:cNvPr id="15" name="Object 4" descr="2161252323383296">
            <a:extLst>
              <a:ext uri="{FF2B5EF4-FFF2-40B4-BE49-F238E27FC236}">
                <a16:creationId xmlns:a16="http://schemas.microsoft.com/office/drawing/2014/main" id="{D79F159B-E36A-47C5-845B-21B20A72E7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2963" y="2100263"/>
            <a:ext cx="4762500" cy="439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</p:pic>
      <p:pic>
        <p:nvPicPr>
          <p:cNvPr id="16" name="Object 6" descr="2171252323383296">
            <a:extLst>
              <a:ext uri="{FF2B5EF4-FFF2-40B4-BE49-F238E27FC236}">
                <a16:creationId xmlns:a16="http://schemas.microsoft.com/office/drawing/2014/main" id="{67E8FC5A-E397-46C0-AC1F-F1EF9E3C91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2725" y="2100263"/>
            <a:ext cx="512762" cy="4392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CC571E09-AC33-4F5D-8BBB-2341970A4DB3}"/>
              </a:ext>
            </a:extLst>
          </p:cNvPr>
          <p:cNvSpPr/>
          <p:nvPr/>
        </p:nvSpPr>
        <p:spPr>
          <a:xfrm>
            <a:off x="-58585" y="1052669"/>
            <a:ext cx="1964871" cy="6377387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/>
          </a:bodyPr>
          <a:lstStyle/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FF00"/>
                </a:solidFill>
                <a:cs typeface="+mn-ea"/>
                <a:sym typeface="+mn-lt"/>
              </a:rPr>
              <a:t>对偶原理</a:t>
            </a:r>
            <a:endParaRPr lang="en-US" altLang="zh-CN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定义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定理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1</a:t>
            </a: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定理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定理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3</a:t>
            </a: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u="sng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FF00"/>
                </a:solidFill>
                <a:cs typeface="+mn-ea"/>
                <a:sym typeface="+mn-lt"/>
              </a:rPr>
              <a:t>范式和判定</a:t>
            </a: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概念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析取范式和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合取范式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u="sng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u="sng" dirty="0">
                <a:solidFill>
                  <a:schemeClr val="bg1"/>
                </a:solidFill>
                <a:cs typeface="+mn-ea"/>
                <a:sym typeface="+mn-lt"/>
              </a:rPr>
              <a:t>主析取范式和</a:t>
            </a:r>
            <a:endParaRPr lang="en-US" altLang="zh-CN" u="sng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u="sng" dirty="0">
                <a:solidFill>
                  <a:schemeClr val="bg1"/>
                </a:solidFill>
                <a:cs typeface="+mn-ea"/>
                <a:sym typeface="+mn-lt"/>
              </a:rPr>
              <a:t>主合取范式</a:t>
            </a:r>
            <a:endParaRPr lang="en-US" altLang="zh-CN" u="sng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u="sng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92941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6E169E6A-7EAE-44F6-B0E0-54AEA33A1E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7B5860-9389-40BC-8CED-DD2AAB23A1E9}" type="slidenum">
              <a:rPr lang="zh-CN" altLang="en-US" smtClean="0"/>
              <a:pPr/>
              <a:t>25</a:t>
            </a:fld>
            <a:endParaRPr lang="zh-CN" altLang="en-US" dirty="0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65459A86-2236-4247-9311-D46EC9F8D18D}"/>
              </a:ext>
            </a:extLst>
          </p:cNvPr>
          <p:cNvGrpSpPr/>
          <p:nvPr/>
        </p:nvGrpSpPr>
        <p:grpSpPr>
          <a:xfrm>
            <a:off x="119973" y="397477"/>
            <a:ext cx="1449151" cy="180724"/>
            <a:chOff x="5392832" y="1016000"/>
            <a:chExt cx="1449150" cy="180724"/>
          </a:xfrm>
        </p:grpSpPr>
        <p:sp>
          <p:nvSpPr>
            <p:cNvPr id="7" name="Freeform 45">
              <a:extLst>
                <a:ext uri="{FF2B5EF4-FFF2-40B4-BE49-F238E27FC236}">
                  <a16:creationId xmlns:a16="http://schemas.microsoft.com/office/drawing/2014/main" id="{79F5C682-BDEF-4D53-B481-CCF2EF60A4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" name="Freeform 46">
              <a:extLst>
                <a:ext uri="{FF2B5EF4-FFF2-40B4-BE49-F238E27FC236}">
                  <a16:creationId xmlns:a16="http://schemas.microsoft.com/office/drawing/2014/main" id="{34E012F1-3888-4574-B83C-160D877B5C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Freeform 47">
              <a:extLst>
                <a:ext uri="{FF2B5EF4-FFF2-40B4-BE49-F238E27FC236}">
                  <a16:creationId xmlns:a16="http://schemas.microsoft.com/office/drawing/2014/main" id="{92C0B701-D754-4A82-AB31-4E35C971D1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Freeform 48">
              <a:extLst>
                <a:ext uri="{FF2B5EF4-FFF2-40B4-BE49-F238E27FC236}">
                  <a16:creationId xmlns:a16="http://schemas.microsoft.com/office/drawing/2014/main" id="{60F2428E-B4AC-403A-9F72-86667F8576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Freeform 49">
              <a:extLst>
                <a:ext uri="{FF2B5EF4-FFF2-40B4-BE49-F238E27FC236}">
                  <a16:creationId xmlns:a16="http://schemas.microsoft.com/office/drawing/2014/main" id="{0C987953-0EFA-465A-B7F9-C0CF22995A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2" name="文本框 11">
            <a:extLst>
              <a:ext uri="{FF2B5EF4-FFF2-40B4-BE49-F238E27FC236}">
                <a16:creationId xmlns:a16="http://schemas.microsoft.com/office/drawing/2014/main" id="{24878F6A-9E7C-43EA-BC8F-8F3F034DF280}"/>
              </a:ext>
            </a:extLst>
          </p:cNvPr>
          <p:cNvSpPr txBox="1"/>
          <p:nvPr/>
        </p:nvSpPr>
        <p:spPr>
          <a:xfrm>
            <a:off x="1743127" y="152746"/>
            <a:ext cx="107937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Principal disjunctive normal form </a:t>
            </a:r>
          </a:p>
        </p:txBody>
      </p:sp>
      <p:sp>
        <p:nvSpPr>
          <p:cNvPr id="17" name="Rectangle 3">
            <a:extLst>
              <a:ext uri="{FF2B5EF4-FFF2-40B4-BE49-F238E27FC236}">
                <a16:creationId xmlns:a16="http://schemas.microsoft.com/office/drawing/2014/main" id="{2375B2F4-33B8-4190-AA45-4D2B6BF34CA8}"/>
              </a:ext>
            </a:extLst>
          </p:cNvPr>
          <p:cNvSpPr txBox="1">
            <a:spLocks noChangeArrowheads="1"/>
          </p:cNvSpPr>
          <p:nvPr/>
        </p:nvSpPr>
        <p:spPr>
          <a:xfrm>
            <a:off x="2219324" y="1552575"/>
            <a:ext cx="9289503" cy="54991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altLang="zh-CN" b="1" dirty="0">
                <a:sym typeface="Symbol" panose="05050102010706020507" pitchFamily="18" charset="2"/>
              </a:rPr>
              <a:t>Each </a:t>
            </a:r>
            <a:r>
              <a:rPr lang="en-US" altLang="zh-CN" b="1" dirty="0" err="1">
                <a:solidFill>
                  <a:srgbClr val="0070C0"/>
                </a:solidFill>
                <a:sym typeface="Symbol" panose="05050102010706020507" pitchFamily="18" charset="2"/>
              </a:rPr>
              <a:t>minterm</a:t>
            </a:r>
            <a:r>
              <a:rPr lang="en-US" altLang="zh-CN" b="1" dirty="0">
                <a:sym typeface="Symbol" panose="05050102010706020507" pitchFamily="18" charset="2"/>
              </a:rPr>
              <a:t> has </a:t>
            </a:r>
            <a:r>
              <a:rPr lang="en-US" altLang="zh-CN" b="1" dirty="0">
                <a:solidFill>
                  <a:srgbClr val="0070C0"/>
                </a:solidFill>
                <a:sym typeface="Symbol" panose="05050102010706020507" pitchFamily="18" charset="2"/>
              </a:rPr>
              <a:t>only one truth value </a:t>
            </a:r>
            <a:r>
              <a:rPr lang="en-US" altLang="zh-CN" b="1" dirty="0">
                <a:sym typeface="Symbol" panose="05050102010706020507" pitchFamily="18" charset="2"/>
              </a:rPr>
              <a:t>assignment to make it </a:t>
            </a:r>
            <a:r>
              <a:rPr lang="en-US" altLang="zh-CN" b="1" i="1" dirty="0">
                <a:solidFill>
                  <a:srgbClr val="0070C0"/>
                </a:solidFill>
                <a:sym typeface="Symbol" panose="05050102010706020507" pitchFamily="18" charset="2"/>
              </a:rPr>
              <a:t>T</a:t>
            </a:r>
          </a:p>
          <a:p>
            <a:pPr algn="just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altLang="zh-CN" b="1" dirty="0">
                <a:sym typeface="Symbol" panose="05050102010706020507" pitchFamily="18" charset="2"/>
              </a:rPr>
              <a:t>The </a:t>
            </a:r>
            <a:r>
              <a:rPr lang="en-US" altLang="zh-CN" b="1" dirty="0">
                <a:solidFill>
                  <a:schemeClr val="accent4"/>
                </a:solidFill>
                <a:sym typeface="Symbol" panose="05050102010706020507" pitchFamily="18" charset="2"/>
              </a:rPr>
              <a:t>conjunction</a:t>
            </a:r>
            <a:r>
              <a:rPr lang="en-US" altLang="zh-CN" b="1" dirty="0">
                <a:sym typeface="Symbol" panose="05050102010706020507" pitchFamily="18" charset="2"/>
              </a:rPr>
              <a:t> of any </a:t>
            </a:r>
            <a:r>
              <a:rPr lang="en-US" altLang="zh-CN" b="1" dirty="0">
                <a:solidFill>
                  <a:srgbClr val="0070C0"/>
                </a:solidFill>
                <a:sym typeface="Symbol" panose="05050102010706020507" pitchFamily="18" charset="2"/>
              </a:rPr>
              <a:t>two </a:t>
            </a:r>
            <a:r>
              <a:rPr lang="en-US" altLang="zh-CN" b="1" dirty="0" err="1">
                <a:solidFill>
                  <a:srgbClr val="0070C0"/>
                </a:solidFill>
                <a:sym typeface="Symbol" panose="05050102010706020507" pitchFamily="18" charset="2"/>
              </a:rPr>
              <a:t>minterms</a:t>
            </a:r>
            <a:r>
              <a:rPr lang="en-US" altLang="zh-CN" b="1" dirty="0">
                <a:solidFill>
                  <a:srgbClr val="0070C0"/>
                </a:solidFill>
                <a:sym typeface="Symbol" panose="05050102010706020507" pitchFamily="18" charset="2"/>
              </a:rPr>
              <a:t> is false</a:t>
            </a:r>
            <a:endParaRPr lang="zh-CN" altLang="en-US" b="1" dirty="0">
              <a:solidFill>
                <a:srgbClr val="0070C0"/>
              </a:solidFill>
              <a:sym typeface="Symbol" panose="05050102010706020507" pitchFamily="18" charset="2"/>
            </a:endParaRPr>
          </a:p>
          <a:p>
            <a:pPr algn="just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altLang="zh-CN" b="1" dirty="0">
                <a:sym typeface="Symbol" panose="05050102010706020507" pitchFamily="18" charset="2"/>
              </a:rPr>
              <a:t>The </a:t>
            </a:r>
            <a:r>
              <a:rPr lang="en-US" altLang="zh-CN" b="1" dirty="0">
                <a:solidFill>
                  <a:srgbClr val="0070C0"/>
                </a:solidFill>
                <a:sym typeface="Symbol" panose="05050102010706020507" pitchFamily="18" charset="2"/>
              </a:rPr>
              <a:t>disjunction for all </a:t>
            </a:r>
            <a:r>
              <a:rPr lang="en-US" altLang="zh-CN" b="1" dirty="0" err="1">
                <a:solidFill>
                  <a:srgbClr val="0070C0"/>
                </a:solidFill>
                <a:sym typeface="Symbol" panose="05050102010706020507" pitchFamily="18" charset="2"/>
              </a:rPr>
              <a:t>minterms</a:t>
            </a:r>
            <a:r>
              <a:rPr lang="en-US" altLang="zh-CN" b="1" dirty="0">
                <a:solidFill>
                  <a:srgbClr val="0070C0"/>
                </a:solidFill>
                <a:sym typeface="Symbol" panose="05050102010706020507" pitchFamily="18" charset="2"/>
              </a:rPr>
              <a:t> is true</a:t>
            </a:r>
            <a:endParaRPr lang="zh-CN" altLang="en-US" b="1" dirty="0">
              <a:solidFill>
                <a:srgbClr val="0070C0"/>
              </a:solidFill>
              <a:sym typeface="Symbol" panose="05050102010706020507" pitchFamily="18" charset="2"/>
            </a:endParaRPr>
          </a:p>
          <a:p>
            <a:pPr algn="just">
              <a:buFontTx/>
              <a:buNone/>
            </a:pPr>
            <a:endParaRPr lang="en-US" altLang="zh-CN" b="1" dirty="0">
              <a:sym typeface="Symbol" panose="05050102010706020507" pitchFamily="18" charset="2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5F6059BA-D09C-4D46-B23B-4BFCA7283339}"/>
              </a:ext>
            </a:extLst>
          </p:cNvPr>
          <p:cNvSpPr/>
          <p:nvPr/>
        </p:nvSpPr>
        <p:spPr>
          <a:xfrm>
            <a:off x="-58585" y="1052669"/>
            <a:ext cx="1964871" cy="6377387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/>
          </a:bodyPr>
          <a:lstStyle/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FF00"/>
                </a:solidFill>
                <a:cs typeface="+mn-ea"/>
                <a:sym typeface="+mn-lt"/>
              </a:rPr>
              <a:t>对偶原理</a:t>
            </a:r>
            <a:endParaRPr lang="en-US" altLang="zh-CN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定义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定理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1</a:t>
            </a: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定理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定理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3</a:t>
            </a: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u="sng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FF00"/>
                </a:solidFill>
                <a:cs typeface="+mn-ea"/>
                <a:sym typeface="+mn-lt"/>
              </a:rPr>
              <a:t>范式和判定</a:t>
            </a: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概念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析取范式和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合取范式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u="sng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u="sng" dirty="0">
                <a:solidFill>
                  <a:schemeClr val="bg1"/>
                </a:solidFill>
                <a:cs typeface="+mn-ea"/>
                <a:sym typeface="+mn-lt"/>
              </a:rPr>
              <a:t>主析取范式和</a:t>
            </a:r>
            <a:endParaRPr lang="en-US" altLang="zh-CN" u="sng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u="sng" dirty="0">
                <a:solidFill>
                  <a:schemeClr val="bg1"/>
                </a:solidFill>
                <a:cs typeface="+mn-ea"/>
                <a:sym typeface="+mn-lt"/>
              </a:rPr>
              <a:t>主合取范式</a:t>
            </a:r>
            <a:endParaRPr lang="en-US" altLang="zh-CN" u="sng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u="sng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49732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6E169E6A-7EAE-44F6-B0E0-54AEA33A1E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7B5860-9389-40BC-8CED-DD2AAB23A1E9}" type="slidenum">
              <a:rPr lang="zh-CN" altLang="en-US" smtClean="0"/>
              <a:pPr/>
              <a:t>26</a:t>
            </a:fld>
            <a:endParaRPr lang="zh-CN" altLang="en-US" dirty="0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65459A86-2236-4247-9311-D46EC9F8D18D}"/>
              </a:ext>
            </a:extLst>
          </p:cNvPr>
          <p:cNvGrpSpPr/>
          <p:nvPr/>
        </p:nvGrpSpPr>
        <p:grpSpPr>
          <a:xfrm>
            <a:off x="119973" y="397477"/>
            <a:ext cx="1449151" cy="180724"/>
            <a:chOff x="5392832" y="1016000"/>
            <a:chExt cx="1449150" cy="180724"/>
          </a:xfrm>
        </p:grpSpPr>
        <p:sp>
          <p:nvSpPr>
            <p:cNvPr id="7" name="Freeform 45">
              <a:extLst>
                <a:ext uri="{FF2B5EF4-FFF2-40B4-BE49-F238E27FC236}">
                  <a16:creationId xmlns:a16="http://schemas.microsoft.com/office/drawing/2014/main" id="{79F5C682-BDEF-4D53-B481-CCF2EF60A4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" name="Freeform 46">
              <a:extLst>
                <a:ext uri="{FF2B5EF4-FFF2-40B4-BE49-F238E27FC236}">
                  <a16:creationId xmlns:a16="http://schemas.microsoft.com/office/drawing/2014/main" id="{34E012F1-3888-4574-B83C-160D877B5C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Freeform 47">
              <a:extLst>
                <a:ext uri="{FF2B5EF4-FFF2-40B4-BE49-F238E27FC236}">
                  <a16:creationId xmlns:a16="http://schemas.microsoft.com/office/drawing/2014/main" id="{92C0B701-D754-4A82-AB31-4E35C971D1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Freeform 48">
              <a:extLst>
                <a:ext uri="{FF2B5EF4-FFF2-40B4-BE49-F238E27FC236}">
                  <a16:creationId xmlns:a16="http://schemas.microsoft.com/office/drawing/2014/main" id="{60F2428E-B4AC-403A-9F72-86667F8576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Freeform 49">
              <a:extLst>
                <a:ext uri="{FF2B5EF4-FFF2-40B4-BE49-F238E27FC236}">
                  <a16:creationId xmlns:a16="http://schemas.microsoft.com/office/drawing/2014/main" id="{0C987953-0EFA-465A-B7F9-C0CF22995A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2" name="文本框 11">
            <a:extLst>
              <a:ext uri="{FF2B5EF4-FFF2-40B4-BE49-F238E27FC236}">
                <a16:creationId xmlns:a16="http://schemas.microsoft.com/office/drawing/2014/main" id="{24878F6A-9E7C-43EA-BC8F-8F3F034DF280}"/>
              </a:ext>
            </a:extLst>
          </p:cNvPr>
          <p:cNvSpPr txBox="1"/>
          <p:nvPr/>
        </p:nvSpPr>
        <p:spPr>
          <a:xfrm>
            <a:off x="1743127" y="152746"/>
            <a:ext cx="107937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Principal disjunctive normal form </a:t>
            </a:r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5F17BE20-D966-43CC-B445-781588D823D9}"/>
              </a:ext>
            </a:extLst>
          </p:cNvPr>
          <p:cNvSpPr txBox="1">
            <a:spLocks noChangeArrowheads="1"/>
          </p:cNvSpPr>
          <p:nvPr/>
        </p:nvSpPr>
        <p:spPr>
          <a:xfrm>
            <a:off x="2063750" y="1409700"/>
            <a:ext cx="9772650" cy="57150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l"/>
            </a:pPr>
            <a:r>
              <a:rPr lang="en-US" altLang="zh-CN" b="1" dirty="0">
                <a:solidFill>
                  <a:srgbClr val="FF0000"/>
                </a:solidFill>
              </a:rPr>
              <a:t>Principal disjunctive normal form </a:t>
            </a:r>
            <a:r>
              <a:rPr lang="en-US" altLang="zh-CN" b="1" dirty="0"/>
              <a:t>– for a given formula, an equivalent formula consisting of </a:t>
            </a:r>
            <a:r>
              <a:rPr lang="en-US" altLang="zh-CN" b="1" dirty="0">
                <a:solidFill>
                  <a:srgbClr val="0070C0"/>
                </a:solidFill>
              </a:rPr>
              <a:t>disjunctions of </a:t>
            </a:r>
            <a:r>
              <a:rPr lang="en-US" altLang="zh-CN" b="1" dirty="0" err="1">
                <a:solidFill>
                  <a:srgbClr val="0070C0"/>
                </a:solidFill>
              </a:rPr>
              <a:t>minterms</a:t>
            </a:r>
            <a:r>
              <a:rPr lang="en-US" altLang="zh-CN" b="1" dirty="0">
                <a:solidFill>
                  <a:srgbClr val="0070C0"/>
                </a:solidFill>
              </a:rPr>
              <a:t> only</a:t>
            </a:r>
            <a:r>
              <a:rPr lang="en-US" altLang="zh-CN" b="1" dirty="0"/>
              <a:t>.</a:t>
            </a:r>
          </a:p>
          <a:p>
            <a:pPr>
              <a:buFont typeface="Wingdings" panose="05000000000000000000" pitchFamily="2" charset="2"/>
              <a:buChar char="l"/>
            </a:pPr>
            <a:endParaRPr lang="zh-CN" altLang="en-US" b="1" dirty="0"/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CN" b="1" dirty="0"/>
              <a:t>The equivalent principal disjunctive normal form can be obtained </a:t>
            </a:r>
            <a:r>
              <a:rPr lang="en-US" altLang="zh-CN" b="1" dirty="0">
                <a:solidFill>
                  <a:srgbClr val="0070C0"/>
                </a:solidFill>
              </a:rPr>
              <a:t>for any propositional formula (except the</a:t>
            </a:r>
            <a:r>
              <a:rPr lang="zh-CN" altLang="en-US" b="1" dirty="0">
                <a:solidFill>
                  <a:srgbClr val="0070C0"/>
                </a:solidFill>
              </a:rPr>
              <a:t> </a:t>
            </a:r>
            <a:r>
              <a:rPr lang="en-US" altLang="zh-CN" b="1" dirty="0">
                <a:solidFill>
                  <a:srgbClr val="0070C0"/>
                </a:solidFill>
              </a:rPr>
              <a:t>contradiction), </a:t>
            </a:r>
            <a:r>
              <a:rPr lang="en-US" altLang="zh-CN" b="1" dirty="0"/>
              <a:t>and the form of the principal disjunctive normal form is </a:t>
            </a:r>
            <a:r>
              <a:rPr lang="en-US" altLang="zh-CN" b="1" dirty="0">
                <a:solidFill>
                  <a:srgbClr val="0070C0"/>
                </a:solidFill>
              </a:rPr>
              <a:t>unique.</a:t>
            </a:r>
            <a:r>
              <a:rPr lang="zh-CN" altLang="en-US" b="1" dirty="0">
                <a:solidFill>
                  <a:srgbClr val="0070C0"/>
                </a:solidFill>
              </a:rPr>
              <a:t> 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55DBBB84-480B-4ECE-A1D9-0C69AD298E29}"/>
              </a:ext>
            </a:extLst>
          </p:cNvPr>
          <p:cNvSpPr/>
          <p:nvPr/>
        </p:nvSpPr>
        <p:spPr>
          <a:xfrm>
            <a:off x="-58585" y="1052669"/>
            <a:ext cx="1964871" cy="6377387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/>
          </a:bodyPr>
          <a:lstStyle/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FF00"/>
                </a:solidFill>
                <a:cs typeface="+mn-ea"/>
                <a:sym typeface="+mn-lt"/>
              </a:rPr>
              <a:t>对偶原理</a:t>
            </a:r>
            <a:endParaRPr lang="en-US" altLang="zh-CN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定义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定理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1</a:t>
            </a: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定理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定理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3</a:t>
            </a: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u="sng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FF00"/>
                </a:solidFill>
                <a:cs typeface="+mn-ea"/>
                <a:sym typeface="+mn-lt"/>
              </a:rPr>
              <a:t>范式和判定</a:t>
            </a: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概念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析取范式和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合取范式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u="sng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u="sng" dirty="0">
                <a:solidFill>
                  <a:schemeClr val="bg1"/>
                </a:solidFill>
                <a:cs typeface="+mn-ea"/>
                <a:sym typeface="+mn-lt"/>
              </a:rPr>
              <a:t>主析取范式和</a:t>
            </a:r>
            <a:endParaRPr lang="en-US" altLang="zh-CN" u="sng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u="sng" dirty="0">
                <a:solidFill>
                  <a:schemeClr val="bg1"/>
                </a:solidFill>
                <a:cs typeface="+mn-ea"/>
                <a:sym typeface="+mn-lt"/>
              </a:rPr>
              <a:t>主合取范式</a:t>
            </a:r>
            <a:endParaRPr lang="en-US" altLang="zh-CN" u="sng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u="sng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70850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6E169E6A-7EAE-44F6-B0E0-54AEA33A1E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7B5860-9389-40BC-8CED-DD2AAB23A1E9}" type="slidenum">
              <a:rPr lang="zh-CN" altLang="en-US" smtClean="0"/>
              <a:pPr/>
              <a:t>27</a:t>
            </a:fld>
            <a:endParaRPr lang="zh-CN" altLang="en-US" dirty="0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65459A86-2236-4247-9311-D46EC9F8D18D}"/>
              </a:ext>
            </a:extLst>
          </p:cNvPr>
          <p:cNvGrpSpPr/>
          <p:nvPr/>
        </p:nvGrpSpPr>
        <p:grpSpPr>
          <a:xfrm>
            <a:off x="119973" y="397477"/>
            <a:ext cx="1449151" cy="180724"/>
            <a:chOff x="5392832" y="1016000"/>
            <a:chExt cx="1449150" cy="180724"/>
          </a:xfrm>
        </p:grpSpPr>
        <p:sp>
          <p:nvSpPr>
            <p:cNvPr id="7" name="Freeform 45">
              <a:extLst>
                <a:ext uri="{FF2B5EF4-FFF2-40B4-BE49-F238E27FC236}">
                  <a16:creationId xmlns:a16="http://schemas.microsoft.com/office/drawing/2014/main" id="{79F5C682-BDEF-4D53-B481-CCF2EF60A4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" name="Freeform 46">
              <a:extLst>
                <a:ext uri="{FF2B5EF4-FFF2-40B4-BE49-F238E27FC236}">
                  <a16:creationId xmlns:a16="http://schemas.microsoft.com/office/drawing/2014/main" id="{34E012F1-3888-4574-B83C-160D877B5C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Freeform 47">
              <a:extLst>
                <a:ext uri="{FF2B5EF4-FFF2-40B4-BE49-F238E27FC236}">
                  <a16:creationId xmlns:a16="http://schemas.microsoft.com/office/drawing/2014/main" id="{92C0B701-D754-4A82-AB31-4E35C971D1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Freeform 48">
              <a:extLst>
                <a:ext uri="{FF2B5EF4-FFF2-40B4-BE49-F238E27FC236}">
                  <a16:creationId xmlns:a16="http://schemas.microsoft.com/office/drawing/2014/main" id="{60F2428E-B4AC-403A-9F72-86667F8576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Freeform 49">
              <a:extLst>
                <a:ext uri="{FF2B5EF4-FFF2-40B4-BE49-F238E27FC236}">
                  <a16:creationId xmlns:a16="http://schemas.microsoft.com/office/drawing/2014/main" id="{0C987953-0EFA-465A-B7F9-C0CF22995A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2" name="文本框 11">
            <a:extLst>
              <a:ext uri="{FF2B5EF4-FFF2-40B4-BE49-F238E27FC236}">
                <a16:creationId xmlns:a16="http://schemas.microsoft.com/office/drawing/2014/main" id="{24878F6A-9E7C-43EA-BC8F-8F3F034DF280}"/>
              </a:ext>
            </a:extLst>
          </p:cNvPr>
          <p:cNvSpPr txBox="1"/>
          <p:nvPr/>
        </p:nvSpPr>
        <p:spPr>
          <a:xfrm>
            <a:off x="1743127" y="152746"/>
            <a:ext cx="107937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Principal disjunctive normal form </a:t>
            </a:r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4F532E65-C608-43E1-909B-068C06F82B1C}"/>
              </a:ext>
            </a:extLst>
          </p:cNvPr>
          <p:cNvSpPr txBox="1">
            <a:spLocks noChangeArrowheads="1"/>
          </p:cNvSpPr>
          <p:nvPr/>
        </p:nvSpPr>
        <p:spPr>
          <a:xfrm>
            <a:off x="1906286" y="1409700"/>
            <a:ext cx="9930114" cy="374332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Wingdings" panose="05000000000000000000" pitchFamily="2" charset="2"/>
              <a:buChar char="l"/>
            </a:pPr>
            <a:r>
              <a:rPr lang="en-US" altLang="zh-CN" b="1" dirty="0">
                <a:solidFill>
                  <a:srgbClr val="7030A0"/>
                </a:solidFill>
              </a:rPr>
              <a:t>Transform a formula to its PDNF</a:t>
            </a:r>
            <a:r>
              <a:rPr lang="zh-CN" altLang="en-US" b="1" dirty="0">
                <a:solidFill>
                  <a:srgbClr val="7030A0"/>
                </a:solidFill>
              </a:rPr>
              <a:t>：</a:t>
            </a:r>
          </a:p>
          <a:p>
            <a:pPr marL="914400" lvl="1" indent="-457200">
              <a:lnSpc>
                <a:spcPct val="100000"/>
              </a:lnSpc>
              <a:buFont typeface="+mj-ea"/>
              <a:buAutoNum type="circleNumDbPlain"/>
            </a:pPr>
            <a:r>
              <a:rPr lang="en-US" altLang="zh-CN" b="1" dirty="0"/>
              <a:t>Transform the formula to its </a:t>
            </a:r>
            <a:r>
              <a:rPr lang="en-US" altLang="zh-CN" b="1" dirty="0">
                <a:solidFill>
                  <a:srgbClr val="7030A0"/>
                </a:solidFill>
              </a:rPr>
              <a:t>DNF</a:t>
            </a:r>
            <a:r>
              <a:rPr lang="zh-CN" altLang="en-US" b="1" dirty="0"/>
              <a:t>；</a:t>
            </a:r>
          </a:p>
          <a:p>
            <a:pPr marL="914400" lvl="1" indent="-457200">
              <a:lnSpc>
                <a:spcPct val="100000"/>
              </a:lnSpc>
              <a:buFont typeface="+mj-ea"/>
              <a:buAutoNum type="circleNumDbPlain"/>
            </a:pPr>
            <a:r>
              <a:rPr lang="en-US" altLang="zh-CN" b="1" dirty="0"/>
              <a:t>If there is some </a:t>
            </a:r>
            <a:r>
              <a:rPr lang="en-US" altLang="zh-CN" b="1" dirty="0">
                <a:solidFill>
                  <a:srgbClr val="0070C0"/>
                </a:solidFill>
              </a:rPr>
              <a:t>variables</a:t>
            </a:r>
            <a:r>
              <a:rPr lang="en-US" altLang="zh-CN" b="1" dirty="0"/>
              <a:t> </a:t>
            </a:r>
            <a:r>
              <a:rPr lang="en-US" altLang="zh-CN" b="1" dirty="0">
                <a:solidFill>
                  <a:srgbClr val="0070C0"/>
                </a:solidFill>
              </a:rPr>
              <a:t>appearing more than once </a:t>
            </a:r>
            <a:r>
              <a:rPr lang="en-US" altLang="zh-CN" b="1" dirty="0"/>
              <a:t>in one elementary product, it will be absorbed to once only</a:t>
            </a:r>
            <a:r>
              <a:rPr lang="zh-CN" altLang="en-US" b="1" dirty="0"/>
              <a:t>；</a:t>
            </a:r>
          </a:p>
          <a:p>
            <a:pPr marL="914400" lvl="1" indent="-457200">
              <a:lnSpc>
                <a:spcPct val="100000"/>
              </a:lnSpc>
              <a:buFont typeface="+mj-ea"/>
              <a:buAutoNum type="circleNumDbPlain"/>
            </a:pPr>
            <a:r>
              <a:rPr lang="en-US" altLang="zh-CN" b="1" dirty="0">
                <a:solidFill>
                  <a:srgbClr val="0070C0"/>
                </a:solidFill>
              </a:rPr>
              <a:t>Remove</a:t>
            </a:r>
            <a:r>
              <a:rPr lang="en-US" altLang="zh-CN" b="1" dirty="0"/>
              <a:t> the </a:t>
            </a:r>
            <a:r>
              <a:rPr lang="en-US" altLang="zh-CN" b="1" dirty="0">
                <a:solidFill>
                  <a:srgbClr val="0070C0"/>
                </a:solidFill>
              </a:rPr>
              <a:t>elementary</a:t>
            </a:r>
            <a:r>
              <a:rPr lang="en-US" altLang="zh-CN" b="1" dirty="0"/>
              <a:t> </a:t>
            </a:r>
            <a:r>
              <a:rPr lang="en-US" altLang="zh-CN" b="1" dirty="0">
                <a:solidFill>
                  <a:srgbClr val="0070C0"/>
                </a:solidFill>
              </a:rPr>
              <a:t>products</a:t>
            </a:r>
            <a:r>
              <a:rPr lang="en-US" altLang="zh-CN" b="1" dirty="0"/>
              <a:t> that are permanent</a:t>
            </a:r>
            <a:r>
              <a:rPr lang="en-US" altLang="zh-CN" b="1" dirty="0">
                <a:solidFill>
                  <a:srgbClr val="0070C0"/>
                </a:solidFill>
              </a:rPr>
              <a:t> false</a:t>
            </a:r>
            <a:r>
              <a:rPr lang="zh-CN" altLang="en-US" b="1" dirty="0"/>
              <a:t>；</a:t>
            </a:r>
          </a:p>
          <a:p>
            <a:pPr marL="914400" lvl="1" indent="-457200">
              <a:lnSpc>
                <a:spcPct val="100000"/>
              </a:lnSpc>
              <a:buFont typeface="+mj-ea"/>
              <a:buAutoNum type="circleNumDbPlain"/>
            </a:pPr>
            <a:r>
              <a:rPr lang="en-US" altLang="zh-CN" b="1" dirty="0"/>
              <a:t>If a variable </a:t>
            </a:r>
            <a:r>
              <a:rPr lang="en-US" altLang="zh-CN" b="1" i="1" u="sng" dirty="0">
                <a:solidFill>
                  <a:srgbClr val="0070C0"/>
                </a:solidFill>
                <a:latin typeface="Arial" panose="020B0604020202020204" pitchFamily="34" charset="0"/>
              </a:rPr>
              <a:t>P </a:t>
            </a:r>
            <a:r>
              <a:rPr lang="en-US" altLang="zh-CN" b="1" i="1" u="sng" dirty="0">
                <a:solidFill>
                  <a:srgbClr val="0070C0"/>
                </a:solidFill>
              </a:rPr>
              <a:t>is missing </a:t>
            </a:r>
            <a:r>
              <a:rPr lang="en-US" altLang="zh-CN" b="1" dirty="0"/>
              <a:t>from an elementary product </a:t>
            </a:r>
            <a:r>
              <a:rPr lang="en-US" altLang="zh-CN" b="1" i="1" dirty="0">
                <a:latin typeface="Arial" panose="020B0604020202020204" pitchFamily="34" charset="0"/>
                <a:cs typeface="Arial" panose="020B0604020202020204" pitchFamily="34" charset="0"/>
              </a:rPr>
              <a:t>Q</a:t>
            </a:r>
            <a:r>
              <a:rPr lang="en-US" altLang="zh-CN" b="1" dirty="0"/>
              <a:t>, then </a:t>
            </a:r>
            <a:r>
              <a:rPr lang="en-US" altLang="zh-CN" b="1" i="1" dirty="0">
                <a:latin typeface="Arial" panose="020B0604020202020204" pitchFamily="34" charset="0"/>
              </a:rPr>
              <a:t>P </a:t>
            </a:r>
            <a:r>
              <a:rPr lang="en-US" altLang="zh-CN" b="1" dirty="0"/>
              <a:t>can be added to </a:t>
            </a:r>
            <a:r>
              <a:rPr lang="en-US" altLang="zh-CN" b="1" i="1" dirty="0">
                <a:latin typeface="Arial" panose="020B0604020202020204" pitchFamily="34" charset="0"/>
                <a:cs typeface="Arial" panose="020B0604020202020204" pitchFamily="34" charset="0"/>
              </a:rPr>
              <a:t>Q</a:t>
            </a:r>
            <a:r>
              <a:rPr lang="en-US" altLang="zh-CN" b="1" dirty="0"/>
              <a:t> through 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E3D124D3-E923-4997-9313-AC39B95654DD}"/>
              </a:ext>
            </a:extLst>
          </p:cNvPr>
          <p:cNvSpPr/>
          <p:nvPr/>
        </p:nvSpPr>
        <p:spPr>
          <a:xfrm>
            <a:off x="-58585" y="1052669"/>
            <a:ext cx="1964871" cy="6377387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/>
          </a:bodyPr>
          <a:lstStyle/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FF00"/>
                </a:solidFill>
                <a:cs typeface="+mn-ea"/>
                <a:sym typeface="+mn-lt"/>
              </a:rPr>
              <a:t>对偶原理</a:t>
            </a:r>
            <a:endParaRPr lang="en-US" altLang="zh-CN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定义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定理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1</a:t>
            </a: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定理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定理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3</a:t>
            </a: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u="sng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FF00"/>
                </a:solidFill>
                <a:cs typeface="+mn-ea"/>
                <a:sym typeface="+mn-lt"/>
              </a:rPr>
              <a:t>范式和判定</a:t>
            </a: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概念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析取范式和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合取范式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u="sng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u="sng" dirty="0">
                <a:solidFill>
                  <a:schemeClr val="bg1"/>
                </a:solidFill>
                <a:cs typeface="+mn-ea"/>
                <a:sym typeface="+mn-lt"/>
              </a:rPr>
              <a:t>主析取范式和</a:t>
            </a:r>
            <a:endParaRPr lang="en-US" altLang="zh-CN" u="sng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u="sng" dirty="0">
                <a:solidFill>
                  <a:schemeClr val="bg1"/>
                </a:solidFill>
                <a:cs typeface="+mn-ea"/>
                <a:sym typeface="+mn-lt"/>
              </a:rPr>
              <a:t>主合取范式</a:t>
            </a:r>
            <a:endParaRPr lang="en-US" altLang="zh-CN" u="sng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u="sng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6" name="文本框 1">
            <a:extLst>
              <a:ext uri="{FF2B5EF4-FFF2-40B4-BE49-F238E27FC236}">
                <a16:creationId xmlns:a16="http://schemas.microsoft.com/office/drawing/2014/main" id="{B90BD026-8F6B-489A-A631-294ECE465F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00738" y="4564427"/>
            <a:ext cx="750077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SzPct val="100000"/>
              <a:buChar char="•"/>
              <a:defRPr kumimoji="1" sz="32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SzPct val="100000"/>
              <a:buChar char="–"/>
              <a:defRPr kumimoji="1" sz="28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SzPct val="100000"/>
              <a:buChar char="•"/>
              <a:defRPr kumimoji="1" sz="24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SzPct val="100000"/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r>
              <a:rPr kumimoji="0" lang="en-US" altLang="zh-CN" sz="2800" b="1" i="1" dirty="0">
                <a:latin typeface="Arial" panose="020B0604020202020204" pitchFamily="34" charset="0"/>
                <a:cs typeface="Arial" panose="020B0604020202020204" pitchFamily="34" charset="0"/>
              </a:rPr>
              <a:t>Q</a:t>
            </a:r>
            <a:r>
              <a:rPr kumimoji="0" lang="en-US" altLang="zh-CN" sz="2800" dirty="0"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</a:t>
            </a:r>
            <a:r>
              <a:rPr kumimoji="0" lang="en-US" altLang="zh-CN" sz="2800" b="1" i="1" dirty="0"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T</a:t>
            </a:r>
            <a:r>
              <a:rPr kumimoji="0" lang="en-US" altLang="zh-CN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 </a:t>
            </a:r>
            <a:r>
              <a:rPr kumimoji="0" lang="en-US" altLang="zh-CN" sz="2800" dirty="0"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 </a:t>
            </a:r>
            <a:r>
              <a:rPr kumimoji="0" lang="en-US" altLang="zh-CN" sz="2800" b="1" i="1" dirty="0"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Q</a:t>
            </a:r>
            <a:r>
              <a:rPr kumimoji="0" lang="en-US" altLang="zh-CN" sz="2800" dirty="0"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</a:t>
            </a:r>
            <a:r>
              <a:rPr kumimoji="0" lang="en-US" altLang="zh-CN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(</a:t>
            </a:r>
            <a:r>
              <a:rPr kumimoji="0" lang="en-US" altLang="zh-CN" sz="2800" b="1" i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P</a:t>
            </a:r>
            <a:r>
              <a:rPr kumimoji="0" lang="en-US" altLang="zh-CN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 </a:t>
            </a:r>
            <a:r>
              <a:rPr kumimoji="0" lang="en-US" altLang="zh-CN" sz="2800" dirty="0"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 </a:t>
            </a:r>
            <a:r>
              <a:rPr kumimoji="0" lang="en-US" altLang="zh-CN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</a:t>
            </a:r>
            <a:r>
              <a:rPr kumimoji="0" lang="en-US" altLang="zh-CN" sz="2800" b="1" i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P</a:t>
            </a:r>
            <a:r>
              <a:rPr kumimoji="0" lang="en-US" altLang="zh-CN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)  </a:t>
            </a:r>
            <a:r>
              <a:rPr kumimoji="0" lang="en-US" altLang="zh-CN" sz="2800" b="1" i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Q</a:t>
            </a:r>
            <a:r>
              <a:rPr kumimoji="0" lang="en-US" altLang="zh-CN" sz="2800" dirty="0"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</a:t>
            </a:r>
            <a:r>
              <a:rPr kumimoji="0" lang="en-US" altLang="zh-CN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(</a:t>
            </a:r>
            <a:r>
              <a:rPr kumimoji="0" lang="en-US" altLang="zh-CN" sz="2800" b="1" i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P</a:t>
            </a:r>
            <a:r>
              <a:rPr kumimoji="0" lang="en-US" altLang="zh-CN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  </a:t>
            </a:r>
            <a:r>
              <a:rPr kumimoji="0" lang="en-US" altLang="zh-CN" sz="2800" b="1" i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Q</a:t>
            </a:r>
            <a:r>
              <a:rPr kumimoji="0" lang="en-US" altLang="zh-CN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) (</a:t>
            </a:r>
            <a:r>
              <a:rPr kumimoji="0" lang="en-US" altLang="zh-CN" sz="2800" b="1" i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P</a:t>
            </a:r>
            <a:r>
              <a:rPr kumimoji="0" lang="en-US" altLang="zh-CN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  </a:t>
            </a:r>
            <a:r>
              <a:rPr kumimoji="0" lang="en-US" altLang="zh-CN" sz="2800" b="1" i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Q</a:t>
            </a:r>
            <a:r>
              <a:rPr kumimoji="0" lang="en-US" altLang="zh-CN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)</a:t>
            </a:r>
            <a:endParaRPr kumimoji="0" lang="zh-CN" altLang="en-US" sz="28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1256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  <p:bldP spid="1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6E169E6A-7EAE-44F6-B0E0-54AEA33A1E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7B5860-9389-40BC-8CED-DD2AAB23A1E9}" type="slidenum">
              <a:rPr lang="zh-CN" altLang="en-US" smtClean="0"/>
              <a:pPr/>
              <a:t>28</a:t>
            </a:fld>
            <a:endParaRPr lang="zh-CN" altLang="en-US" dirty="0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65459A86-2236-4247-9311-D46EC9F8D18D}"/>
              </a:ext>
            </a:extLst>
          </p:cNvPr>
          <p:cNvGrpSpPr/>
          <p:nvPr/>
        </p:nvGrpSpPr>
        <p:grpSpPr>
          <a:xfrm>
            <a:off x="119973" y="397477"/>
            <a:ext cx="1449151" cy="180724"/>
            <a:chOff x="5392832" y="1016000"/>
            <a:chExt cx="1449150" cy="180724"/>
          </a:xfrm>
        </p:grpSpPr>
        <p:sp>
          <p:nvSpPr>
            <p:cNvPr id="7" name="Freeform 45">
              <a:extLst>
                <a:ext uri="{FF2B5EF4-FFF2-40B4-BE49-F238E27FC236}">
                  <a16:creationId xmlns:a16="http://schemas.microsoft.com/office/drawing/2014/main" id="{79F5C682-BDEF-4D53-B481-CCF2EF60A4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" name="Freeform 46">
              <a:extLst>
                <a:ext uri="{FF2B5EF4-FFF2-40B4-BE49-F238E27FC236}">
                  <a16:creationId xmlns:a16="http://schemas.microsoft.com/office/drawing/2014/main" id="{34E012F1-3888-4574-B83C-160D877B5C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Freeform 47">
              <a:extLst>
                <a:ext uri="{FF2B5EF4-FFF2-40B4-BE49-F238E27FC236}">
                  <a16:creationId xmlns:a16="http://schemas.microsoft.com/office/drawing/2014/main" id="{92C0B701-D754-4A82-AB31-4E35C971D1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Freeform 48">
              <a:extLst>
                <a:ext uri="{FF2B5EF4-FFF2-40B4-BE49-F238E27FC236}">
                  <a16:creationId xmlns:a16="http://schemas.microsoft.com/office/drawing/2014/main" id="{60F2428E-B4AC-403A-9F72-86667F8576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Freeform 49">
              <a:extLst>
                <a:ext uri="{FF2B5EF4-FFF2-40B4-BE49-F238E27FC236}">
                  <a16:creationId xmlns:a16="http://schemas.microsoft.com/office/drawing/2014/main" id="{0C987953-0EFA-465A-B7F9-C0CF22995A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2" name="文本框 11">
            <a:extLst>
              <a:ext uri="{FF2B5EF4-FFF2-40B4-BE49-F238E27FC236}">
                <a16:creationId xmlns:a16="http://schemas.microsoft.com/office/drawing/2014/main" id="{24878F6A-9E7C-43EA-BC8F-8F3F034DF280}"/>
              </a:ext>
            </a:extLst>
          </p:cNvPr>
          <p:cNvSpPr txBox="1"/>
          <p:nvPr/>
        </p:nvSpPr>
        <p:spPr>
          <a:xfrm>
            <a:off x="1743127" y="152746"/>
            <a:ext cx="107937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Principal disjunctive normal form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内容占位符 2">
                <a:extLst>
                  <a:ext uri="{FF2B5EF4-FFF2-40B4-BE49-F238E27FC236}">
                    <a16:creationId xmlns:a16="http://schemas.microsoft.com/office/drawing/2014/main" id="{07F815D5-A505-49D8-8652-930E25E70B8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51336" y="1285404"/>
                <a:ext cx="8001000" cy="5715000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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zh-CN" altLang="zh-CN" i="1" dirty="0">
                        <a:latin typeface="Cambria Math" panose="02040503050406030204" pitchFamily="18" charset="0"/>
                      </a:rPr>
                      <m:t>∧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zh-CN" altLang="zh-CN" i="1" dirty="0">
                        <a:latin typeface="Cambria Math" panose="02040503050406030204" pitchFamily="18" charset="0"/>
                      </a:rPr>
                      <m:t>∨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</m:t>
                    </m:r>
                    <m:r>
                      <a:rPr lang="en-US" altLang="zh-CN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(</m:t>
                    </m:r>
                    <m:r>
                      <a:rPr lang="en-US" altLang="zh-CN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zh-CN" altLang="zh-CN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∧</m:t>
                    </m:r>
                    <m:r>
                      <a:rPr lang="en-US" altLang="zh-CN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altLang="zh-CN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zh-CN" altLang="zh-CN" i="1" dirty="0">
                        <a:latin typeface="Cambria Math" panose="02040503050406030204" pitchFamily="18" charset="0"/>
                      </a:rPr>
                      <m:t>∨</m:t>
                    </m:r>
                    <m:r>
                      <a:rPr lang="en-US" altLang="zh-CN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endParaRPr lang="zh-CN" altLang="zh-CN" dirty="0">
                  <a:solidFill>
                    <a:srgbClr val="7030A0"/>
                  </a:solidFill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 dirty="0" smtClean="0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</m:t>
                      </m:r>
                      <m:d>
                        <m:dPr>
                          <m:ctrlPr>
                            <a:rPr lang="en-US" altLang="zh-CN" i="1" dirty="0" smtClean="0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zh-CN" altLang="zh-CN" i="1" dirty="0">
                                  <a:latin typeface="Cambria Math" panose="02040503050406030204" pitchFamily="18" charset="0"/>
                                </a:rPr>
                                <m:t>∧</m:t>
                              </m:r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</m:d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∧</m:t>
                          </m:r>
                          <m:d>
                            <m:dPr>
                              <m:ctrlP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zh-CN" altLang="zh-CN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∨</m:t>
                              </m:r>
                              <m:r>
                                <a:rPr lang="en-US" altLang="zh-CN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¬</m:t>
                              </m:r>
                              <m:r>
                                <a:rPr lang="en-US" altLang="zh-CN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d>
                        </m:e>
                      </m:d>
                      <m:r>
                        <a:rPr lang="en-US" altLang="zh-CN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∨</m:t>
                      </m:r>
                      <m:d>
                        <m:dPr>
                          <m:ctrlPr>
                            <a:rPr lang="en-US" altLang="zh-CN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altLang="zh-CN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zh-CN" altLang="zh-CN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∨</m:t>
                              </m:r>
                              <m:r>
                                <a:rPr lang="en-US" altLang="zh-CN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¬</m:t>
                              </m:r>
                              <m:r>
                                <a:rPr lang="en-US" altLang="zh-CN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</m:d>
                          <m:r>
                            <a:rPr lang="en-US" altLang="zh-CN" i="1" dirty="0" smtClean="0">
                              <a:latin typeface="Cambria Math" panose="02040503050406030204" pitchFamily="18" charset="0"/>
                            </a:rPr>
                            <m:t>∧</m:t>
                          </m:r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d>
                    </m:oMath>
                  </m:oMathPara>
                </a14:m>
                <a:endParaRPr lang="zh-CN" altLang="zh-CN" dirty="0"/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 dirty="0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</m:t>
                      </m:r>
                      <m:r>
                        <a:rPr lang="en-US" altLang="zh-CN" i="1" dirty="0" smtClean="0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(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zh-CN" altLang="zh-CN" i="1" dirty="0">
                          <a:latin typeface="Cambria Math" panose="02040503050406030204" pitchFamily="18" charset="0"/>
                        </a:rPr>
                        <m:t>∧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zh-CN" altLang="zh-CN" i="1" dirty="0">
                          <a:latin typeface="Cambria Math" panose="02040503050406030204" pitchFamily="18" charset="0"/>
                        </a:rPr>
                        <m:t>∧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zh-CN" altLang="zh-CN" i="1" dirty="0">
                          <a:latin typeface="Cambria Math" panose="02040503050406030204" pitchFamily="18" charset="0"/>
                        </a:rPr>
                        <m:t>∨</m:t>
                      </m:r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zh-CN" altLang="zh-CN" i="1" dirty="0">
                          <a:latin typeface="Cambria Math" panose="02040503050406030204" pitchFamily="18" charset="0"/>
                        </a:rPr>
                        <m:t>∧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zh-CN" altLang="zh-CN" i="1" dirty="0">
                          <a:latin typeface="Cambria Math" panose="02040503050406030204" pitchFamily="18" charset="0"/>
                        </a:rPr>
                        <m:t>∧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¬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zh-CN" altLang="zh-CN" i="1" dirty="0">
                          <a:latin typeface="Cambria Math" panose="02040503050406030204" pitchFamily="18" charset="0"/>
                        </a:rPr>
                        <m:t>∨</m:t>
                      </m:r>
                      <m:r>
                        <a:rPr lang="en-US" altLang="zh-CN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zh-CN" altLang="zh-CN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∧</m:t>
                      </m:r>
                      <m:r>
                        <a:rPr lang="en-US" altLang="zh-CN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altLang="zh-CN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zh-CN" altLang="zh-CN" i="1" dirty="0">
                          <a:latin typeface="Cambria Math" panose="02040503050406030204" pitchFamily="18" charset="0"/>
                        </a:rPr>
                        <m:t>∨</m:t>
                      </m:r>
                      <m:r>
                        <a:rPr lang="en-US" altLang="zh-CN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¬</m:t>
                      </m:r>
                      <m:r>
                        <a:rPr lang="en-US" altLang="zh-CN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zh-CN" altLang="zh-CN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∧</m:t>
                      </m:r>
                      <m:r>
                        <a:rPr lang="en-US" altLang="zh-CN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altLang="zh-CN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zh-CN" dirty="0">
                  <a:solidFill>
                    <a:srgbClr val="0070C0"/>
                  </a:solidFill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 dirty="0" smtClean="0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(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zh-CN" altLang="zh-CN" i="1" dirty="0">
                          <a:latin typeface="Cambria Math" panose="02040503050406030204" pitchFamily="18" charset="0"/>
                        </a:rPr>
                        <m:t>∧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zh-CN" altLang="zh-CN" i="1" dirty="0">
                          <a:latin typeface="Cambria Math" panose="02040503050406030204" pitchFamily="18" charset="0"/>
                        </a:rPr>
                        <m:t>∧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zh-CN" altLang="zh-CN" i="1" dirty="0">
                          <a:latin typeface="Cambria Math" panose="02040503050406030204" pitchFamily="18" charset="0"/>
                        </a:rPr>
                        <m:t>∨</m:t>
                      </m:r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zh-CN" altLang="zh-CN" i="1" dirty="0">
                          <a:latin typeface="Cambria Math" panose="02040503050406030204" pitchFamily="18" charset="0"/>
                        </a:rPr>
                        <m:t>∧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zh-CN" altLang="zh-CN" i="1" dirty="0">
                          <a:latin typeface="Cambria Math" panose="02040503050406030204" pitchFamily="18" charset="0"/>
                        </a:rPr>
                        <m:t>∧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¬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zh-CN" altLang="zh-CN" i="1" dirty="0">
                          <a:latin typeface="Cambria Math" panose="02040503050406030204" pitchFamily="18" charset="0"/>
                        </a:rPr>
                        <m:t>∨</m:t>
                      </m:r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altLang="zh-CN" dirty="0"/>
                  <a:t>    </a:t>
                </a:r>
                <a14:m>
                  <m:oMath xmlns:m="http://schemas.openxmlformats.org/officeDocument/2006/math">
                    <m:r>
                      <a:rPr lang="en-US" altLang="zh-CN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zh-CN" altLang="zh-CN" i="1" dirty="0">
                        <a:latin typeface="Cambria Math" panose="02040503050406030204" pitchFamily="18" charset="0"/>
                      </a:rPr>
                      <m:t>∧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zh-CN" altLang="zh-CN" i="1" dirty="0">
                        <a:latin typeface="Cambria Math" panose="02040503050406030204" pitchFamily="18" charset="0"/>
                      </a:rPr>
                      <m:t>∧</m:t>
                    </m:r>
                    <m:d>
                      <m:dPr>
                        <m:ctrlPr>
                          <a:rPr lang="en-US" altLang="zh-CN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  <m:r>
                          <a:rPr lang="zh-CN" altLang="zh-CN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∨</m:t>
                        </m:r>
                        <m:r>
                          <a:rPr lang="en-US" altLang="zh-CN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¬</m:t>
                        </m:r>
                        <m:r>
                          <a:rPr lang="en-US" altLang="zh-CN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</m:d>
                    <m:r>
                      <a:rPr lang="en-US" altLang="zh-CN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∨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(</m:t>
                    </m:r>
                    <m:d>
                      <m:d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¬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zh-CN" altLang="zh-CN" i="1" dirty="0">
                            <a:latin typeface="Cambria Math" panose="02040503050406030204" pitchFamily="18" charset="0"/>
                          </a:rPr>
                          <m:t>∧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d>
                    <m:r>
                      <a:rPr lang="en-US" altLang="zh-CN" i="1" dirty="0">
                        <a:latin typeface="Cambria Math" panose="02040503050406030204" pitchFamily="18" charset="0"/>
                      </a:rPr>
                      <m:t>∧</m:t>
                    </m:r>
                    <m:d>
                      <m:dPr>
                        <m:ctrlPr>
                          <a:rPr lang="en-US" altLang="zh-CN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  <m:r>
                          <a:rPr lang="zh-CN" altLang="zh-CN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∨</m:t>
                        </m:r>
                        <m:r>
                          <a:rPr lang="en-US" altLang="zh-CN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¬</m:t>
                        </m:r>
                        <m:r>
                          <a:rPr lang="en-US" altLang="zh-CN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</m:d>
                    <m:r>
                      <a:rPr lang="en-US" altLang="zh-CN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zh-CN" dirty="0">
                  <a:solidFill>
                    <a:srgbClr val="0070C0"/>
                  </a:solidFill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 dirty="0" smtClean="0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</m:t>
                      </m:r>
                      <m:r>
                        <a:rPr lang="en-US" altLang="zh-CN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(</m:t>
                      </m:r>
                      <m:r>
                        <a:rPr lang="en-US" altLang="zh-CN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zh-CN" altLang="zh-CN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∧</m:t>
                      </m:r>
                      <m:r>
                        <a:rPr lang="en-US" altLang="zh-CN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zh-CN" altLang="zh-CN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∧</m:t>
                      </m:r>
                      <m:r>
                        <a:rPr lang="en-US" altLang="zh-CN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altLang="zh-CN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zh-CN" altLang="zh-CN" i="1" dirty="0">
                          <a:latin typeface="Cambria Math" panose="02040503050406030204" pitchFamily="18" charset="0"/>
                        </a:rPr>
                        <m:t>∨</m:t>
                      </m:r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zh-CN" altLang="zh-CN" i="1" dirty="0">
                          <a:latin typeface="Cambria Math" panose="02040503050406030204" pitchFamily="18" charset="0"/>
                        </a:rPr>
                        <m:t>∧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zh-CN" altLang="zh-CN" i="1" dirty="0">
                          <a:latin typeface="Cambria Math" panose="02040503050406030204" pitchFamily="18" charset="0"/>
                        </a:rPr>
                        <m:t>∧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¬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zh-CN" altLang="zh-CN" i="1" dirty="0">
                          <a:latin typeface="Cambria Math" panose="02040503050406030204" pitchFamily="18" charset="0"/>
                        </a:rPr>
                        <m:t>∨</m:t>
                      </m:r>
                      <m:r>
                        <a:rPr lang="en-US" altLang="zh-CN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zh-CN" altLang="zh-CN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∧</m:t>
                      </m:r>
                      <m:r>
                        <a:rPr lang="en-US" altLang="zh-CN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zh-CN" altLang="zh-CN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∧</m:t>
                      </m:r>
                      <m:r>
                        <a:rPr lang="en-US" altLang="zh-CN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altLang="zh-CN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zh-CN" altLang="zh-CN" i="1" dirty="0">
                          <a:latin typeface="Cambria Math" panose="02040503050406030204" pitchFamily="18" charset="0"/>
                        </a:rPr>
                        <m:t>∨</m:t>
                      </m:r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altLang="zh-CN" dirty="0"/>
                  <a:t>     </a:t>
                </a:r>
                <a14:m>
                  <m:oMath xmlns:m="http://schemas.openxmlformats.org/officeDocument/2006/math">
                    <m:r>
                      <a:rPr lang="en-US" altLang="zh-CN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zh-CN" altLang="zh-CN" i="1" dirty="0">
                        <a:latin typeface="Cambria Math" panose="02040503050406030204" pitchFamily="18" charset="0"/>
                      </a:rPr>
                      <m:t>∧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¬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zh-CN" altLang="zh-CN" i="1" dirty="0">
                        <a:latin typeface="Cambria Math" panose="02040503050406030204" pitchFamily="18" charset="0"/>
                      </a:rPr>
                      <m:t>∧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zh-CN" altLang="zh-CN" i="1" dirty="0">
                        <a:latin typeface="Cambria Math" panose="02040503050406030204" pitchFamily="18" charset="0"/>
                      </a:rPr>
                      <m:t>∨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¬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zh-CN" altLang="zh-CN" i="1" dirty="0">
                        <a:latin typeface="Cambria Math" panose="02040503050406030204" pitchFamily="18" charset="0"/>
                      </a:rPr>
                      <m:t>∧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zh-CN" altLang="zh-CN" i="1" dirty="0">
                        <a:latin typeface="Cambria Math" panose="02040503050406030204" pitchFamily="18" charset="0"/>
                      </a:rPr>
                      <m:t>∧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zh-CN" altLang="zh-CN" i="1" dirty="0">
                        <a:latin typeface="Cambria Math" panose="02040503050406030204" pitchFamily="18" charset="0"/>
                      </a:rPr>
                      <m:t>∨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¬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zh-CN" altLang="zh-CN" i="1" dirty="0">
                        <a:latin typeface="Cambria Math" panose="02040503050406030204" pitchFamily="18" charset="0"/>
                      </a:rPr>
                      <m:t>∧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¬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zh-CN" altLang="zh-CN" i="1" dirty="0">
                        <a:latin typeface="Cambria Math" panose="02040503050406030204" pitchFamily="18" charset="0"/>
                      </a:rPr>
                      <m:t>∧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zh-CN" dirty="0"/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 dirty="0" smtClean="0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</m:t>
                      </m:r>
                      <m:d>
                        <m:dPr>
                          <m:ctrlPr>
                            <a:rPr lang="en-US" altLang="zh-CN" i="1" dirty="0" smtClean="0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</m:ctrlPr>
                        </m:d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zh-CN" altLang="zh-CN" i="1" dirty="0">
                              <a:latin typeface="Cambria Math" panose="02040503050406030204" pitchFamily="18" charset="0"/>
                            </a:rPr>
                            <m:t>∧</m:t>
                          </m:r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 lang="zh-CN" altLang="zh-CN" i="1" dirty="0">
                              <a:latin typeface="Cambria Math" panose="02040503050406030204" pitchFamily="18" charset="0"/>
                            </a:rPr>
                            <m:t>∧</m:t>
                          </m:r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d>
                      <m:r>
                        <a:rPr lang="zh-CN" altLang="zh-CN" i="1" dirty="0">
                          <a:latin typeface="Cambria Math" panose="02040503050406030204" pitchFamily="18" charset="0"/>
                        </a:rPr>
                        <m:t>∨</m:t>
                      </m:r>
                      <m:d>
                        <m:dPr>
                          <m:ctrlPr>
                            <a:rPr lang="en-US" altLang="zh-CN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zh-CN" altLang="zh-CN" i="1" dirty="0">
                              <a:latin typeface="Cambria Math" panose="02040503050406030204" pitchFamily="18" charset="0"/>
                            </a:rPr>
                            <m:t>∧</m:t>
                          </m:r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 lang="zh-CN" altLang="zh-CN" i="1" dirty="0">
                              <a:latin typeface="Cambria Math" panose="02040503050406030204" pitchFamily="18" charset="0"/>
                            </a:rPr>
                            <m:t>∧</m:t>
                          </m:r>
                          <m:r>
                            <a:rPr lang="en-US" altLang="zh-CN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¬</m:t>
                          </m:r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d>
                      <m:r>
                        <a:rPr lang="zh-CN" altLang="zh-CN" i="1" dirty="0">
                          <a:latin typeface="Cambria Math" panose="02040503050406030204" pitchFamily="18" charset="0"/>
                        </a:rPr>
                        <m:t>∨</m:t>
                      </m:r>
                      <m:d>
                        <m:dPr>
                          <m:ctrlPr>
                            <a:rPr lang="en-US" altLang="zh-CN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zh-CN" altLang="zh-CN" i="1" dirty="0">
                              <a:latin typeface="Cambria Math" panose="02040503050406030204" pitchFamily="18" charset="0"/>
                            </a:rPr>
                            <m:t>∧</m:t>
                          </m:r>
                          <m:r>
                            <a:rPr lang="en-US" altLang="zh-CN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¬</m:t>
                          </m:r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 lang="zh-CN" altLang="zh-CN" i="1" dirty="0">
                              <a:latin typeface="Cambria Math" panose="02040503050406030204" pitchFamily="18" charset="0"/>
                            </a:rPr>
                            <m:t>∧</m:t>
                          </m:r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d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altLang="zh-CN" dirty="0"/>
                  <a:t>     </a:t>
                </a:r>
                <a14:m>
                  <m:oMath xmlns:m="http://schemas.openxmlformats.org/officeDocument/2006/math">
                    <m:r>
                      <a:rPr lang="zh-CN" altLang="zh-CN" i="1" dirty="0">
                        <a:latin typeface="Cambria Math" panose="02040503050406030204" pitchFamily="18" charset="0"/>
                      </a:rPr>
                      <m:t>∨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¬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zh-CN" altLang="zh-CN" i="1" dirty="0">
                        <a:latin typeface="Cambria Math" panose="02040503050406030204" pitchFamily="18" charset="0"/>
                      </a:rPr>
                      <m:t>∧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zh-CN" altLang="zh-CN" i="1" dirty="0">
                        <a:latin typeface="Cambria Math" panose="02040503050406030204" pitchFamily="18" charset="0"/>
                      </a:rPr>
                      <m:t>∧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zh-CN" altLang="zh-CN" i="1" dirty="0">
                        <a:latin typeface="Cambria Math" panose="02040503050406030204" pitchFamily="18" charset="0"/>
                      </a:rPr>
                      <m:t>∨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¬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zh-CN" altLang="zh-CN" i="1" dirty="0">
                        <a:latin typeface="Cambria Math" panose="02040503050406030204" pitchFamily="18" charset="0"/>
                      </a:rPr>
                      <m:t>∧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¬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zh-CN" altLang="zh-CN" i="1" dirty="0">
                        <a:latin typeface="Cambria Math" panose="02040503050406030204" pitchFamily="18" charset="0"/>
                      </a:rPr>
                      <m:t>∧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altLang="zh-CN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zh-CN" dirty="0"/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 dirty="0" smtClean="0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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zh-CN" i="1" baseline="-25000" dirty="0">
                          <a:latin typeface="Cambria Math" panose="02040503050406030204" pitchFamily="18" charset="0"/>
                        </a:rPr>
                        <m:t>7</m:t>
                      </m:r>
                      <m:r>
                        <a:rPr lang="zh-CN" altLang="zh-CN" i="1" dirty="0">
                          <a:latin typeface="Cambria Math" panose="02040503050406030204" pitchFamily="18" charset="0"/>
                        </a:rPr>
                        <m:t>∨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zh-CN" i="1" baseline="-25000" dirty="0">
                          <a:latin typeface="Cambria Math" panose="02040503050406030204" pitchFamily="18" charset="0"/>
                        </a:rPr>
                        <m:t>6</m:t>
                      </m:r>
                      <m:r>
                        <a:rPr lang="zh-CN" altLang="zh-CN" i="1" dirty="0">
                          <a:latin typeface="Cambria Math" panose="02040503050406030204" pitchFamily="18" charset="0"/>
                        </a:rPr>
                        <m:t>∨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zh-CN" i="1" baseline="-25000" dirty="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zh-CN" altLang="zh-CN" i="1" dirty="0">
                          <a:latin typeface="Cambria Math" panose="02040503050406030204" pitchFamily="18" charset="0"/>
                        </a:rPr>
                        <m:t>∨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zh-CN" i="1" baseline="-25000" dirty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zh-CN" altLang="zh-CN" i="1" dirty="0">
                          <a:latin typeface="Cambria Math" panose="02040503050406030204" pitchFamily="18" charset="0"/>
                        </a:rPr>
                        <m:t>∨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zh-CN" i="1" baseline="-25000" dirty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zh-CN" altLang="zh-CN" dirty="0"/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 dirty="0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</m:t>
                      </m:r>
                      <m:r>
                        <a:rPr lang="zh-CN" altLang="zh-CN" i="1" dirty="0">
                          <a:latin typeface="Cambria Math" panose="02040503050406030204" pitchFamily="18" charset="0"/>
                        </a:rPr>
                        <m:t>∑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(1</m:t>
                      </m:r>
                      <m:r>
                        <a:rPr lang="zh-CN" altLang="zh-CN" i="1" dirty="0">
                          <a:latin typeface="Cambria Math" panose="02040503050406030204" pitchFamily="18" charset="0"/>
                        </a:rPr>
                        <m:t>，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zh-CN" altLang="zh-CN" i="1" dirty="0">
                          <a:latin typeface="Cambria Math" panose="02040503050406030204" pitchFamily="18" charset="0"/>
                        </a:rPr>
                        <m:t>，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zh-CN" altLang="zh-CN" i="1" dirty="0">
                          <a:latin typeface="Cambria Math" panose="02040503050406030204" pitchFamily="18" charset="0"/>
                        </a:rPr>
                        <m:t>，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6</m:t>
                      </m:r>
                      <m:r>
                        <a:rPr lang="zh-CN" altLang="zh-CN" i="1" dirty="0">
                          <a:latin typeface="Cambria Math" panose="02040503050406030204" pitchFamily="18" charset="0"/>
                        </a:rPr>
                        <m:t>，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7)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3" name="内容占位符 2">
                <a:extLst>
                  <a:ext uri="{FF2B5EF4-FFF2-40B4-BE49-F238E27FC236}">
                    <a16:creationId xmlns:a16="http://schemas.microsoft.com/office/drawing/2014/main" id="{07F815D5-A505-49D8-8652-930E25E70B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1336" y="1285404"/>
                <a:ext cx="8001000" cy="5715000"/>
              </a:xfrm>
              <a:prstGeom prst="rect">
                <a:avLst/>
              </a:prstGeom>
              <a:blipFill>
                <a:blip r:embed="rId3"/>
                <a:stretch>
                  <a:fillRect l="-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矩形 14">
            <a:extLst>
              <a:ext uri="{FF2B5EF4-FFF2-40B4-BE49-F238E27FC236}">
                <a16:creationId xmlns:a16="http://schemas.microsoft.com/office/drawing/2014/main" id="{DB386C01-B9A5-4518-BE79-D7561449E05A}"/>
              </a:ext>
            </a:extLst>
          </p:cNvPr>
          <p:cNvSpPr/>
          <p:nvPr/>
        </p:nvSpPr>
        <p:spPr>
          <a:xfrm>
            <a:off x="-58585" y="1052669"/>
            <a:ext cx="1964871" cy="6377387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/>
          </a:bodyPr>
          <a:lstStyle/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FF00"/>
                </a:solidFill>
                <a:cs typeface="+mn-ea"/>
                <a:sym typeface="+mn-lt"/>
              </a:rPr>
              <a:t>对偶原理</a:t>
            </a:r>
            <a:endParaRPr lang="en-US" altLang="zh-CN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定义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定理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1</a:t>
            </a: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定理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定理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3</a:t>
            </a: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u="sng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FF00"/>
                </a:solidFill>
                <a:cs typeface="+mn-ea"/>
                <a:sym typeface="+mn-lt"/>
              </a:rPr>
              <a:t>范式和判定</a:t>
            </a: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概念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析取范式和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合取范式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u="sng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u="sng" dirty="0">
                <a:solidFill>
                  <a:schemeClr val="bg1"/>
                </a:solidFill>
                <a:cs typeface="+mn-ea"/>
                <a:sym typeface="+mn-lt"/>
              </a:rPr>
              <a:t>主析取范式和</a:t>
            </a:r>
            <a:endParaRPr lang="en-US" altLang="zh-CN" u="sng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u="sng" dirty="0">
                <a:solidFill>
                  <a:schemeClr val="bg1"/>
                </a:solidFill>
                <a:cs typeface="+mn-ea"/>
                <a:sym typeface="+mn-lt"/>
              </a:rPr>
              <a:t>主合取范式</a:t>
            </a:r>
            <a:endParaRPr lang="en-US" altLang="zh-CN" u="sng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u="sng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66208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6E169E6A-7EAE-44F6-B0E0-54AEA33A1E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7B5860-9389-40BC-8CED-DD2AAB23A1E9}" type="slidenum">
              <a:rPr lang="zh-CN" altLang="en-US" smtClean="0"/>
              <a:pPr/>
              <a:t>29</a:t>
            </a:fld>
            <a:endParaRPr lang="zh-CN" altLang="en-US" dirty="0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65459A86-2236-4247-9311-D46EC9F8D18D}"/>
              </a:ext>
            </a:extLst>
          </p:cNvPr>
          <p:cNvGrpSpPr/>
          <p:nvPr/>
        </p:nvGrpSpPr>
        <p:grpSpPr>
          <a:xfrm>
            <a:off x="119973" y="397477"/>
            <a:ext cx="1449151" cy="180724"/>
            <a:chOff x="5392832" y="1016000"/>
            <a:chExt cx="1449150" cy="180724"/>
          </a:xfrm>
        </p:grpSpPr>
        <p:sp>
          <p:nvSpPr>
            <p:cNvPr id="7" name="Freeform 45">
              <a:extLst>
                <a:ext uri="{FF2B5EF4-FFF2-40B4-BE49-F238E27FC236}">
                  <a16:creationId xmlns:a16="http://schemas.microsoft.com/office/drawing/2014/main" id="{79F5C682-BDEF-4D53-B481-CCF2EF60A4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" name="Freeform 46">
              <a:extLst>
                <a:ext uri="{FF2B5EF4-FFF2-40B4-BE49-F238E27FC236}">
                  <a16:creationId xmlns:a16="http://schemas.microsoft.com/office/drawing/2014/main" id="{34E012F1-3888-4574-B83C-160D877B5C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Freeform 47">
              <a:extLst>
                <a:ext uri="{FF2B5EF4-FFF2-40B4-BE49-F238E27FC236}">
                  <a16:creationId xmlns:a16="http://schemas.microsoft.com/office/drawing/2014/main" id="{92C0B701-D754-4A82-AB31-4E35C971D1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Freeform 48">
              <a:extLst>
                <a:ext uri="{FF2B5EF4-FFF2-40B4-BE49-F238E27FC236}">
                  <a16:creationId xmlns:a16="http://schemas.microsoft.com/office/drawing/2014/main" id="{60F2428E-B4AC-403A-9F72-86667F8576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Freeform 49">
              <a:extLst>
                <a:ext uri="{FF2B5EF4-FFF2-40B4-BE49-F238E27FC236}">
                  <a16:creationId xmlns:a16="http://schemas.microsoft.com/office/drawing/2014/main" id="{0C987953-0EFA-465A-B7F9-C0CF22995A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2" name="文本框 11">
            <a:extLst>
              <a:ext uri="{FF2B5EF4-FFF2-40B4-BE49-F238E27FC236}">
                <a16:creationId xmlns:a16="http://schemas.microsoft.com/office/drawing/2014/main" id="{24878F6A-9E7C-43EA-BC8F-8F3F034DF280}"/>
              </a:ext>
            </a:extLst>
          </p:cNvPr>
          <p:cNvSpPr txBox="1"/>
          <p:nvPr/>
        </p:nvSpPr>
        <p:spPr>
          <a:xfrm>
            <a:off x="1743127" y="152746"/>
            <a:ext cx="107937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Principal disjunctive normal form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" name="Group 29">
                <a:extLst>
                  <a:ext uri="{FF2B5EF4-FFF2-40B4-BE49-F238E27FC236}">
                    <a16:creationId xmlns:a16="http://schemas.microsoft.com/office/drawing/2014/main" id="{5D6768AC-AE3B-4DC9-B512-90B946685F5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69145516"/>
                  </p:ext>
                </p:extLst>
              </p:nvPr>
            </p:nvGraphicFramePr>
            <p:xfrm>
              <a:off x="6626441" y="1028900"/>
              <a:ext cx="4898662" cy="5756401"/>
            </p:xfrm>
            <a:graphic>
              <a:graphicData uri="http://schemas.openxmlformats.org/drawingml/2006/table">
                <a:tbl>
                  <a:tblPr/>
                  <a:tblGrid>
                    <a:gridCol w="373674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7082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452499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2223943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471464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809159">
                    <a:tc>
                      <a:txBody>
                        <a:bodyPr/>
                        <a:lstStyle>
                          <a:lvl1pPr eaLnBrk="0" hangingPunct="0">
                            <a:spcBef>
                              <a:spcPct val="20000"/>
                            </a:spcBef>
                            <a:defRPr sz="28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1pPr>
                          <a:lvl2pPr marL="742950" indent="-285750" eaLnBrk="0" hangingPunct="0">
                            <a:spcBef>
                              <a:spcPct val="20000"/>
                            </a:spcBef>
                            <a:defRPr sz="24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2pPr>
                          <a:lvl3pPr marL="1143000" indent="-228600" eaLnBrk="0" hangingPunct="0"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3pPr>
                          <a:lvl4pPr marL="16002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4pPr>
                          <a:lvl5pPr marL="20574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Pct val="100000"/>
                            <a:buFontTx/>
                            <a:buNone/>
                            <a:tabLst/>
                          </a:pPr>
                          <a:r>
                            <a:rPr kumimoji="0" lang="en-US" altLang="zh-CN" sz="2800" b="0" i="1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P</a:t>
                          </a:r>
                          <a:endParaRPr kumimoji="0" lang="zh-CN" altLang="zh-CN" sz="2800" b="0" i="1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anchor="ctr" horzOverflow="overflow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5400" cap="flat" cmpd="sng" algn="ctr">
                          <a:solidFill>
                            <a:srgbClr val="008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8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eaLnBrk="0" hangingPunct="0">
                            <a:spcBef>
                              <a:spcPct val="20000"/>
                            </a:spcBef>
                            <a:defRPr sz="28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1pPr>
                          <a:lvl2pPr marL="742950" indent="-285750" eaLnBrk="0" hangingPunct="0">
                            <a:spcBef>
                              <a:spcPct val="20000"/>
                            </a:spcBef>
                            <a:defRPr sz="24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2pPr>
                          <a:lvl3pPr marL="1143000" indent="-228600" eaLnBrk="0" hangingPunct="0"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3pPr>
                          <a:lvl4pPr marL="16002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4pPr>
                          <a:lvl5pPr marL="20574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Pct val="100000"/>
                            <a:buFontTx/>
                            <a:buNone/>
                            <a:tabLst/>
                          </a:pPr>
                          <a:r>
                            <a:rPr kumimoji="0" lang="en-US" altLang="zh-CN" sz="2800" b="0" i="1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Q</a:t>
                          </a:r>
                          <a:endParaRPr kumimoji="0" lang="zh-CN" altLang="zh-CN" sz="2800" b="0" i="1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anchor="ctr" horzOverflow="overflow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5400" cap="flat" cmpd="sng" algn="ctr">
                          <a:solidFill>
                            <a:srgbClr val="008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8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eaLnBrk="0" hangingPunct="0">
                            <a:spcBef>
                              <a:spcPct val="20000"/>
                            </a:spcBef>
                            <a:defRPr sz="28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1pPr>
                          <a:lvl2pPr marL="742950" indent="-285750" eaLnBrk="0" hangingPunct="0">
                            <a:spcBef>
                              <a:spcPct val="20000"/>
                            </a:spcBef>
                            <a:defRPr sz="24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2pPr>
                          <a:lvl3pPr marL="1143000" indent="-228600" eaLnBrk="0" hangingPunct="0"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3pPr>
                          <a:lvl4pPr marL="16002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4pPr>
                          <a:lvl5pPr marL="20574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Pct val="100000"/>
                            <a:buFontTx/>
                            <a:buNone/>
                            <a:tabLst/>
                          </a:pPr>
                          <a:r>
                            <a:rPr kumimoji="0" lang="en-US" altLang="zh-CN" sz="2800" b="0" i="1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R</a:t>
                          </a:r>
                          <a:endParaRPr kumimoji="0" lang="zh-CN" altLang="zh-CN" sz="2800" b="0" i="1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anchor="ctr" horzOverflow="overflow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5400" cap="flat" cmpd="sng" algn="ctr">
                          <a:solidFill>
                            <a:srgbClr val="008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8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eaLnBrk="0" hangingPunct="0">
                            <a:spcBef>
                              <a:spcPct val="20000"/>
                            </a:spcBef>
                            <a:defRPr sz="28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1pPr>
                          <a:lvl2pPr marL="742950" indent="-285750" eaLnBrk="0" hangingPunct="0">
                            <a:spcBef>
                              <a:spcPct val="20000"/>
                            </a:spcBef>
                            <a:defRPr sz="24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2pPr>
                          <a:lvl3pPr marL="1143000" indent="-228600" eaLnBrk="0" hangingPunct="0"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3pPr>
                          <a:lvl4pPr marL="16002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4pPr>
                          <a:lvl5pPr marL="20574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Pct val="100000"/>
                            <a:buFontTx/>
                            <a:buNone/>
                            <a:tabLst/>
                          </a:pPr>
                          <a:r>
                            <a:rPr kumimoji="0" lang="en-US" altLang="zh-CN" b="1" dirty="0" err="1">
                              <a:solidFill>
                                <a:srgbClr val="0070C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minterm</a:t>
                          </a:r>
                          <a:endParaRPr kumimoji="0" lang="zh-CN" altLang="en-US" sz="28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anchor="ctr" horzOverflow="overflow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5400" cap="flat" cmpd="sng" algn="ctr">
                          <a:solidFill>
                            <a:srgbClr val="008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8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eaLnBrk="0" hangingPunct="0">
                            <a:spcBef>
                              <a:spcPct val="20000"/>
                            </a:spcBef>
                            <a:defRPr sz="28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1pPr>
                          <a:lvl2pPr marL="742950" indent="-285750" eaLnBrk="0" hangingPunct="0">
                            <a:spcBef>
                              <a:spcPct val="20000"/>
                            </a:spcBef>
                            <a:defRPr sz="24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2pPr>
                          <a:lvl3pPr marL="1143000" indent="-228600" eaLnBrk="0" hangingPunct="0"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3pPr>
                          <a:lvl4pPr marL="16002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4pPr>
                          <a:lvl5pPr marL="20574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Pct val="100000"/>
                            <a:buFontTx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400" b="0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</a:rPr>
                                  <m:t>𝑃</m:t>
                                </m:r>
                                <m:r>
                                  <a:rPr kumimoji="0" lang="en-US" altLang="zh-CN" sz="2400" b="0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∧</m:t>
                                </m:r>
                                <m:r>
                                  <a:rPr kumimoji="0" lang="en-US" altLang="zh-CN" sz="2400" b="0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𝑄</m:t>
                                </m:r>
                                <m:r>
                                  <a:rPr kumimoji="0" lang="en-US" altLang="zh-CN" sz="2400" b="0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∨</m:t>
                                </m:r>
                                <m:r>
                                  <a:rPr kumimoji="0" lang="en-US" altLang="zh-CN" sz="2400" b="0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𝑅</m:t>
                                </m:r>
                              </m:oMath>
                            </m:oMathPara>
                          </a14:m>
                          <a:endParaRPr kumimoji="0" lang="zh-CN" altLang="zh-CN" sz="24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anchor="ctr" horzOverflow="overflow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5400" cap="flat" cmpd="sng" algn="ctr">
                          <a:solidFill>
                            <a:srgbClr val="008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8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618208">
                    <a:tc>
                      <a:txBody>
                        <a:bodyPr/>
                        <a:lstStyle>
                          <a:lvl1pPr eaLnBrk="0" hangingPunct="0">
                            <a:spcBef>
                              <a:spcPct val="20000"/>
                            </a:spcBef>
                            <a:defRPr sz="28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1pPr>
                          <a:lvl2pPr marL="742950" indent="-285750" eaLnBrk="0" hangingPunct="0">
                            <a:spcBef>
                              <a:spcPct val="20000"/>
                            </a:spcBef>
                            <a:defRPr sz="24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2pPr>
                          <a:lvl3pPr marL="1143000" indent="-228600" eaLnBrk="0" hangingPunct="0"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3pPr>
                          <a:lvl4pPr marL="16002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4pPr>
                          <a:lvl5pPr marL="20574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Pct val="100000"/>
                            <a:buFontTx/>
                            <a:buNone/>
                            <a:tabLst/>
                          </a:pPr>
                          <a:r>
                            <a:rPr kumimoji="0" lang="en-US" altLang="zh-CN" sz="2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0</a:t>
                          </a:r>
                        </a:p>
                      </a:txBody>
                      <a:tcPr anchor="ctr" horzOverflow="overflow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8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eaLnBrk="0" hangingPunct="0">
                            <a:spcBef>
                              <a:spcPct val="20000"/>
                            </a:spcBef>
                            <a:defRPr sz="28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1pPr>
                          <a:lvl2pPr marL="742950" indent="-285750" eaLnBrk="0" hangingPunct="0">
                            <a:spcBef>
                              <a:spcPct val="20000"/>
                            </a:spcBef>
                            <a:defRPr sz="24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2pPr>
                          <a:lvl3pPr marL="1143000" indent="-228600" eaLnBrk="0" hangingPunct="0"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3pPr>
                          <a:lvl4pPr marL="16002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4pPr>
                          <a:lvl5pPr marL="20574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Pct val="100000"/>
                            <a:buFontTx/>
                            <a:buNone/>
                            <a:tabLst/>
                          </a:pPr>
                          <a:r>
                            <a:rPr kumimoji="0" lang="en-US" altLang="zh-CN" sz="2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0</a:t>
                          </a:r>
                        </a:p>
                      </a:txBody>
                      <a:tcPr anchor="ctr" horzOverflow="overflow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8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eaLnBrk="0" hangingPunct="0">
                            <a:spcBef>
                              <a:spcPct val="20000"/>
                            </a:spcBef>
                            <a:defRPr sz="28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1pPr>
                          <a:lvl2pPr marL="742950" indent="-285750" eaLnBrk="0" hangingPunct="0">
                            <a:spcBef>
                              <a:spcPct val="20000"/>
                            </a:spcBef>
                            <a:defRPr sz="24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2pPr>
                          <a:lvl3pPr marL="1143000" indent="-228600" eaLnBrk="0" hangingPunct="0"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3pPr>
                          <a:lvl4pPr marL="16002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4pPr>
                          <a:lvl5pPr marL="20574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Pct val="100000"/>
                            <a:buFontTx/>
                            <a:buNone/>
                            <a:tabLst/>
                          </a:pPr>
                          <a:r>
                            <a:rPr kumimoji="0" lang="en-US" altLang="zh-CN" sz="28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0</a:t>
                          </a:r>
                        </a:p>
                      </a:txBody>
                      <a:tcPr anchor="ctr" horzOverflow="overflow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8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eaLnBrk="0" hangingPunct="0">
                            <a:spcBef>
                              <a:spcPct val="20000"/>
                            </a:spcBef>
                            <a:defRPr sz="28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1pPr>
                          <a:lvl2pPr marL="742950" indent="-285750" eaLnBrk="0" hangingPunct="0">
                            <a:spcBef>
                              <a:spcPct val="20000"/>
                            </a:spcBef>
                            <a:defRPr sz="24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2pPr>
                          <a:lvl3pPr marL="1143000" indent="-228600" eaLnBrk="0" hangingPunct="0"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3pPr>
                          <a:lvl4pPr marL="16002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4pPr>
                          <a:lvl5pPr marL="20574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Pct val="100000"/>
                            <a:buFontTx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400" b="0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¬</m:t>
                                </m:r>
                                <m:r>
                                  <a:rPr kumimoji="0" lang="en-US" altLang="zh-CN" sz="2400" b="0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</a:rPr>
                                  <m:t>𝑃</m:t>
                                </m:r>
                                <m:r>
                                  <a:rPr kumimoji="0" lang="en-US" altLang="zh-CN" sz="2400" b="0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∧¬</m:t>
                                </m:r>
                                <m:r>
                                  <a:rPr kumimoji="0" lang="en-US" altLang="zh-CN" sz="2400" b="0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𝑄</m:t>
                                </m:r>
                                <m:r>
                                  <a:rPr kumimoji="0" lang="en-US" altLang="zh-CN" sz="2400" b="0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∧¬</m:t>
                                </m:r>
                                <m:r>
                                  <a:rPr kumimoji="0" lang="en-US" altLang="zh-CN" sz="2400" b="0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𝑅</m:t>
                                </m:r>
                              </m:oMath>
                            </m:oMathPara>
                          </a14:m>
                          <a:endParaRPr kumimoji="0" lang="zh-CN" altLang="zh-CN" sz="24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anchor="ctr" horzOverflow="overflow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8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eaLnBrk="0" hangingPunct="0">
                            <a:spcBef>
                              <a:spcPct val="20000"/>
                            </a:spcBef>
                            <a:defRPr sz="28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1pPr>
                          <a:lvl2pPr marL="742950" indent="-285750" eaLnBrk="0" hangingPunct="0">
                            <a:spcBef>
                              <a:spcPct val="20000"/>
                            </a:spcBef>
                            <a:defRPr sz="24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2pPr>
                          <a:lvl3pPr marL="1143000" indent="-228600" eaLnBrk="0" hangingPunct="0"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3pPr>
                          <a:lvl4pPr marL="16002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4pPr>
                          <a:lvl5pPr marL="20574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Pct val="100000"/>
                            <a:buFontTx/>
                            <a:buNone/>
                            <a:tabLst/>
                          </a:pPr>
                          <a:r>
                            <a:rPr kumimoji="0" lang="en-US" altLang="zh-CN" sz="28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0</a:t>
                          </a:r>
                        </a:p>
                      </a:txBody>
                      <a:tcPr anchor="ctr" horzOverflow="overflow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8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618208">
                    <a:tc>
                      <a:txBody>
                        <a:bodyPr/>
                        <a:lstStyle>
                          <a:lvl1pPr eaLnBrk="0" hangingPunct="0">
                            <a:spcBef>
                              <a:spcPct val="20000"/>
                            </a:spcBef>
                            <a:defRPr sz="28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1pPr>
                          <a:lvl2pPr marL="742950" indent="-285750" eaLnBrk="0" hangingPunct="0">
                            <a:spcBef>
                              <a:spcPct val="20000"/>
                            </a:spcBef>
                            <a:defRPr sz="24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2pPr>
                          <a:lvl3pPr marL="1143000" indent="-228600" eaLnBrk="0" hangingPunct="0"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3pPr>
                          <a:lvl4pPr marL="16002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4pPr>
                          <a:lvl5pPr marL="20574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Pct val="100000"/>
                            <a:buFontTx/>
                            <a:buNone/>
                            <a:tabLst/>
                          </a:pPr>
                          <a:r>
                            <a:rPr kumimoji="0" lang="en-US" altLang="zh-CN" sz="2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0</a:t>
                          </a:r>
                        </a:p>
                      </a:txBody>
                      <a:tcPr anchor="ctr" horzOverflow="overflow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eaLnBrk="0" hangingPunct="0">
                            <a:spcBef>
                              <a:spcPct val="20000"/>
                            </a:spcBef>
                            <a:defRPr sz="28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1pPr>
                          <a:lvl2pPr marL="742950" indent="-285750" eaLnBrk="0" hangingPunct="0">
                            <a:spcBef>
                              <a:spcPct val="20000"/>
                            </a:spcBef>
                            <a:defRPr sz="24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2pPr>
                          <a:lvl3pPr marL="1143000" indent="-228600" eaLnBrk="0" hangingPunct="0"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3pPr>
                          <a:lvl4pPr marL="16002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4pPr>
                          <a:lvl5pPr marL="20574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Pct val="100000"/>
                            <a:buFontTx/>
                            <a:buNone/>
                            <a:tabLst/>
                          </a:pPr>
                          <a:r>
                            <a:rPr kumimoji="0" lang="en-US" altLang="zh-CN" sz="2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0</a:t>
                          </a:r>
                        </a:p>
                      </a:txBody>
                      <a:tcPr anchor="ctr" horzOverflow="overflow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eaLnBrk="0" hangingPunct="0">
                            <a:spcBef>
                              <a:spcPct val="20000"/>
                            </a:spcBef>
                            <a:defRPr sz="28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1pPr>
                          <a:lvl2pPr marL="742950" indent="-285750" eaLnBrk="0" hangingPunct="0">
                            <a:spcBef>
                              <a:spcPct val="20000"/>
                            </a:spcBef>
                            <a:defRPr sz="24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2pPr>
                          <a:lvl3pPr marL="1143000" indent="-228600" eaLnBrk="0" hangingPunct="0"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3pPr>
                          <a:lvl4pPr marL="16002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4pPr>
                          <a:lvl5pPr marL="20574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Pct val="100000"/>
                            <a:buFontTx/>
                            <a:buNone/>
                            <a:tabLst/>
                          </a:pPr>
                          <a:r>
                            <a:rPr kumimoji="0" lang="en-US" altLang="zh-CN" sz="2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1</a:t>
                          </a:r>
                        </a:p>
                      </a:txBody>
                      <a:tcPr anchor="ctr" horzOverflow="overflow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eaLnBrk="0" hangingPunct="0">
                            <a:spcBef>
                              <a:spcPct val="20000"/>
                            </a:spcBef>
                            <a:defRPr sz="28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1pPr>
                          <a:lvl2pPr marL="742950" indent="-285750" eaLnBrk="0" hangingPunct="0">
                            <a:spcBef>
                              <a:spcPct val="20000"/>
                            </a:spcBef>
                            <a:defRPr sz="24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2pPr>
                          <a:lvl3pPr marL="1143000" indent="-228600" eaLnBrk="0" hangingPunct="0"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3pPr>
                          <a:lvl4pPr marL="16002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4pPr>
                          <a:lvl5pPr marL="20574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Pct val="100000"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800" b="0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¬</m:t>
                                </m:r>
                                <m:r>
                                  <a:rPr kumimoji="0" lang="en-US" altLang="zh-CN" sz="2800" b="0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</a:rPr>
                                  <m:t>𝑃</m:t>
                                </m:r>
                                <m:r>
                                  <a:rPr kumimoji="0" lang="en-US" altLang="zh-CN" sz="2800" b="0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∧¬</m:t>
                                </m:r>
                                <m:r>
                                  <a:rPr kumimoji="0" lang="en-US" altLang="zh-CN" sz="2800" b="0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𝑄</m:t>
                                </m:r>
                                <m:r>
                                  <a:rPr kumimoji="0" lang="en-US" altLang="zh-CN" sz="2800" b="0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∧</m:t>
                                </m:r>
                                <m:r>
                                  <a:rPr kumimoji="0" lang="en-US" altLang="zh-CN" sz="2800" b="0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𝑅</m:t>
                                </m:r>
                              </m:oMath>
                            </m:oMathPara>
                          </a14:m>
                          <a:endParaRPr kumimoji="0" lang="zh-CN" altLang="zh-CN" sz="28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anchor="ctr" horzOverflow="overflow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eaLnBrk="0" hangingPunct="0">
                            <a:spcBef>
                              <a:spcPct val="20000"/>
                            </a:spcBef>
                            <a:defRPr sz="28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1pPr>
                          <a:lvl2pPr marL="742950" indent="-285750" eaLnBrk="0" hangingPunct="0">
                            <a:spcBef>
                              <a:spcPct val="20000"/>
                            </a:spcBef>
                            <a:defRPr sz="24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2pPr>
                          <a:lvl3pPr marL="1143000" indent="-228600" eaLnBrk="0" hangingPunct="0"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3pPr>
                          <a:lvl4pPr marL="16002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4pPr>
                          <a:lvl5pPr marL="20574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Pct val="100000"/>
                            <a:buFontTx/>
                            <a:buNone/>
                            <a:tabLst/>
                          </a:pPr>
                          <a:r>
                            <a:rPr kumimoji="0" lang="en-US" altLang="zh-CN" sz="2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1</a:t>
                          </a:r>
                        </a:p>
                      </a:txBody>
                      <a:tcPr anchor="ctr" horzOverflow="overflow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618208">
                    <a:tc>
                      <a:txBody>
                        <a:bodyPr/>
                        <a:lstStyle>
                          <a:lvl1pPr eaLnBrk="0" hangingPunct="0">
                            <a:spcBef>
                              <a:spcPct val="20000"/>
                            </a:spcBef>
                            <a:defRPr sz="28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1pPr>
                          <a:lvl2pPr marL="742950" indent="-285750" eaLnBrk="0" hangingPunct="0">
                            <a:spcBef>
                              <a:spcPct val="20000"/>
                            </a:spcBef>
                            <a:defRPr sz="24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2pPr>
                          <a:lvl3pPr marL="1143000" indent="-228600" eaLnBrk="0" hangingPunct="0"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3pPr>
                          <a:lvl4pPr marL="16002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4pPr>
                          <a:lvl5pPr marL="20574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Pct val="100000"/>
                            <a:buFontTx/>
                            <a:buNone/>
                            <a:tabLst/>
                          </a:pPr>
                          <a:r>
                            <a:rPr kumimoji="0" lang="en-US" altLang="zh-CN" sz="28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0</a:t>
                          </a:r>
                        </a:p>
                      </a:txBody>
                      <a:tcPr anchor="ctr" horzOverflow="overflow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eaLnBrk="0" hangingPunct="0">
                            <a:spcBef>
                              <a:spcPct val="20000"/>
                            </a:spcBef>
                            <a:defRPr sz="28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1pPr>
                          <a:lvl2pPr marL="742950" indent="-285750" eaLnBrk="0" hangingPunct="0">
                            <a:spcBef>
                              <a:spcPct val="20000"/>
                            </a:spcBef>
                            <a:defRPr sz="24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2pPr>
                          <a:lvl3pPr marL="1143000" indent="-228600" eaLnBrk="0" hangingPunct="0"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3pPr>
                          <a:lvl4pPr marL="16002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4pPr>
                          <a:lvl5pPr marL="20574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Pct val="100000"/>
                            <a:buFontTx/>
                            <a:buNone/>
                            <a:tabLst/>
                          </a:pPr>
                          <a:r>
                            <a:rPr kumimoji="0" lang="en-US" altLang="zh-CN" sz="2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1</a:t>
                          </a:r>
                        </a:p>
                      </a:txBody>
                      <a:tcPr anchor="ctr" horzOverflow="overflow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eaLnBrk="0" hangingPunct="0">
                            <a:spcBef>
                              <a:spcPct val="20000"/>
                            </a:spcBef>
                            <a:defRPr sz="28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1pPr>
                          <a:lvl2pPr marL="742950" indent="-285750" eaLnBrk="0" hangingPunct="0">
                            <a:spcBef>
                              <a:spcPct val="20000"/>
                            </a:spcBef>
                            <a:defRPr sz="24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2pPr>
                          <a:lvl3pPr marL="1143000" indent="-228600" eaLnBrk="0" hangingPunct="0"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3pPr>
                          <a:lvl4pPr marL="16002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4pPr>
                          <a:lvl5pPr marL="20574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Pct val="100000"/>
                            <a:buFontTx/>
                            <a:buNone/>
                            <a:tabLst/>
                          </a:pPr>
                          <a:r>
                            <a:rPr kumimoji="0" lang="en-US" altLang="zh-CN" sz="28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0</a:t>
                          </a:r>
                        </a:p>
                      </a:txBody>
                      <a:tcPr anchor="ctr" horzOverflow="overflow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eaLnBrk="0" hangingPunct="0">
                            <a:spcBef>
                              <a:spcPct val="20000"/>
                            </a:spcBef>
                            <a:defRPr sz="28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1pPr>
                          <a:lvl2pPr marL="742950" indent="-285750" eaLnBrk="0" hangingPunct="0">
                            <a:spcBef>
                              <a:spcPct val="20000"/>
                            </a:spcBef>
                            <a:defRPr sz="24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2pPr>
                          <a:lvl3pPr marL="1143000" indent="-228600" eaLnBrk="0" hangingPunct="0"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3pPr>
                          <a:lvl4pPr marL="16002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4pPr>
                          <a:lvl5pPr marL="20574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Pct val="100000"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800" b="0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¬</m:t>
                                </m:r>
                                <m:r>
                                  <a:rPr kumimoji="0" lang="en-US" altLang="zh-CN" sz="2800" b="0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</a:rPr>
                                  <m:t>𝑃</m:t>
                                </m:r>
                                <m:r>
                                  <a:rPr kumimoji="0" lang="en-US" altLang="zh-CN" sz="2800" b="0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∧</m:t>
                                </m:r>
                                <m:r>
                                  <a:rPr kumimoji="0" lang="en-US" altLang="zh-CN" sz="2800" b="0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𝑄</m:t>
                                </m:r>
                                <m:r>
                                  <a:rPr kumimoji="0" lang="en-US" altLang="zh-CN" sz="2800" b="0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∧¬</m:t>
                                </m:r>
                                <m:r>
                                  <a:rPr kumimoji="0" lang="en-US" altLang="zh-CN" sz="2800" b="0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𝑅</m:t>
                                </m:r>
                              </m:oMath>
                            </m:oMathPara>
                          </a14:m>
                          <a:endParaRPr kumimoji="0" lang="zh-CN" altLang="zh-CN" sz="28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anchor="ctr" horzOverflow="overflow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eaLnBrk="0" hangingPunct="0">
                            <a:spcBef>
                              <a:spcPct val="20000"/>
                            </a:spcBef>
                            <a:defRPr sz="28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1pPr>
                          <a:lvl2pPr marL="742950" indent="-285750" eaLnBrk="0" hangingPunct="0">
                            <a:spcBef>
                              <a:spcPct val="20000"/>
                            </a:spcBef>
                            <a:defRPr sz="24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2pPr>
                          <a:lvl3pPr marL="1143000" indent="-228600" eaLnBrk="0" hangingPunct="0"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3pPr>
                          <a:lvl4pPr marL="16002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4pPr>
                          <a:lvl5pPr marL="20574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Pct val="100000"/>
                            <a:buFontTx/>
                            <a:buNone/>
                            <a:tabLst/>
                          </a:pPr>
                          <a:r>
                            <a:rPr kumimoji="0" lang="en-US" altLang="zh-CN" sz="28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0</a:t>
                          </a:r>
                        </a:p>
                      </a:txBody>
                      <a:tcPr anchor="ctr" horzOverflow="overflow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619786">
                    <a:tc>
                      <a:txBody>
                        <a:bodyPr/>
                        <a:lstStyle>
                          <a:lvl1pPr eaLnBrk="0" hangingPunct="0">
                            <a:spcBef>
                              <a:spcPct val="20000"/>
                            </a:spcBef>
                            <a:defRPr sz="28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1pPr>
                          <a:lvl2pPr marL="742950" indent="-285750" eaLnBrk="0" hangingPunct="0">
                            <a:spcBef>
                              <a:spcPct val="20000"/>
                            </a:spcBef>
                            <a:defRPr sz="24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2pPr>
                          <a:lvl3pPr marL="1143000" indent="-228600" eaLnBrk="0" hangingPunct="0"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3pPr>
                          <a:lvl4pPr marL="16002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4pPr>
                          <a:lvl5pPr marL="20574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Pct val="100000"/>
                            <a:buFontTx/>
                            <a:buNone/>
                            <a:tabLst/>
                          </a:pPr>
                          <a:r>
                            <a:rPr kumimoji="0" lang="en-US" altLang="zh-CN" sz="2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0</a:t>
                          </a:r>
                        </a:p>
                      </a:txBody>
                      <a:tcPr anchor="ctr" horzOverflow="overflow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eaLnBrk="0" hangingPunct="0">
                            <a:spcBef>
                              <a:spcPct val="20000"/>
                            </a:spcBef>
                            <a:defRPr sz="28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1pPr>
                          <a:lvl2pPr marL="742950" indent="-285750" eaLnBrk="0" hangingPunct="0">
                            <a:spcBef>
                              <a:spcPct val="20000"/>
                            </a:spcBef>
                            <a:defRPr sz="24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2pPr>
                          <a:lvl3pPr marL="1143000" indent="-228600" eaLnBrk="0" hangingPunct="0"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3pPr>
                          <a:lvl4pPr marL="16002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4pPr>
                          <a:lvl5pPr marL="20574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Pct val="100000"/>
                            <a:buFontTx/>
                            <a:buNone/>
                            <a:tabLst/>
                          </a:pPr>
                          <a:r>
                            <a:rPr kumimoji="0" lang="en-US" altLang="zh-CN" sz="2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1</a:t>
                          </a:r>
                        </a:p>
                      </a:txBody>
                      <a:tcPr anchor="ctr" horzOverflow="overflow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eaLnBrk="0" hangingPunct="0">
                            <a:spcBef>
                              <a:spcPct val="20000"/>
                            </a:spcBef>
                            <a:defRPr sz="28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1pPr>
                          <a:lvl2pPr marL="742950" indent="-285750" eaLnBrk="0" hangingPunct="0">
                            <a:spcBef>
                              <a:spcPct val="20000"/>
                            </a:spcBef>
                            <a:defRPr sz="24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2pPr>
                          <a:lvl3pPr marL="1143000" indent="-228600" eaLnBrk="0" hangingPunct="0"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3pPr>
                          <a:lvl4pPr marL="16002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4pPr>
                          <a:lvl5pPr marL="20574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Pct val="100000"/>
                            <a:buFontTx/>
                            <a:buNone/>
                            <a:tabLst/>
                          </a:pPr>
                          <a:r>
                            <a:rPr kumimoji="0" lang="en-US" altLang="zh-CN" sz="2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1</a:t>
                          </a:r>
                        </a:p>
                      </a:txBody>
                      <a:tcPr anchor="ctr" horzOverflow="overflow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eaLnBrk="0" hangingPunct="0">
                            <a:spcBef>
                              <a:spcPct val="20000"/>
                            </a:spcBef>
                            <a:defRPr sz="28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1pPr>
                          <a:lvl2pPr marL="742950" indent="-285750" eaLnBrk="0" hangingPunct="0">
                            <a:spcBef>
                              <a:spcPct val="20000"/>
                            </a:spcBef>
                            <a:defRPr sz="24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2pPr>
                          <a:lvl3pPr marL="1143000" indent="-228600" eaLnBrk="0" hangingPunct="0"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3pPr>
                          <a:lvl4pPr marL="16002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4pPr>
                          <a:lvl5pPr marL="20574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Pct val="100000"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800" b="0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¬</m:t>
                                </m:r>
                                <m:r>
                                  <a:rPr kumimoji="0" lang="en-US" altLang="zh-CN" sz="2800" b="0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</a:rPr>
                                  <m:t>𝑃</m:t>
                                </m:r>
                                <m:r>
                                  <a:rPr kumimoji="0" lang="en-US" altLang="zh-CN" sz="2800" b="0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∧</m:t>
                                </m:r>
                                <m:r>
                                  <a:rPr kumimoji="0" lang="en-US" altLang="zh-CN" sz="2800" b="0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𝑄</m:t>
                                </m:r>
                                <m:r>
                                  <a:rPr kumimoji="0" lang="en-US" altLang="zh-CN" sz="2800" b="0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∧</m:t>
                                </m:r>
                                <m:r>
                                  <a:rPr kumimoji="0" lang="en-US" altLang="zh-CN" sz="2800" b="0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𝑅</m:t>
                                </m:r>
                              </m:oMath>
                            </m:oMathPara>
                          </a14:m>
                          <a:endParaRPr kumimoji="0" lang="zh-CN" altLang="zh-CN" sz="28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anchor="ctr" horzOverflow="overflow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eaLnBrk="0" hangingPunct="0">
                            <a:spcBef>
                              <a:spcPct val="20000"/>
                            </a:spcBef>
                            <a:defRPr sz="28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1pPr>
                          <a:lvl2pPr marL="742950" indent="-285750" eaLnBrk="0" hangingPunct="0">
                            <a:spcBef>
                              <a:spcPct val="20000"/>
                            </a:spcBef>
                            <a:defRPr sz="24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2pPr>
                          <a:lvl3pPr marL="1143000" indent="-228600" eaLnBrk="0" hangingPunct="0"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3pPr>
                          <a:lvl4pPr marL="16002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4pPr>
                          <a:lvl5pPr marL="20574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Pct val="100000"/>
                            <a:buFontTx/>
                            <a:buNone/>
                            <a:tabLst/>
                          </a:pPr>
                          <a:r>
                            <a:rPr kumimoji="0" lang="en-US" altLang="zh-CN" sz="2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1</a:t>
                          </a:r>
                        </a:p>
                      </a:txBody>
                      <a:tcPr anchor="ctr" horzOverflow="overflow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618208">
                    <a:tc>
                      <a:txBody>
                        <a:bodyPr/>
                        <a:lstStyle>
                          <a:lvl1pPr eaLnBrk="0" hangingPunct="0">
                            <a:spcBef>
                              <a:spcPct val="20000"/>
                            </a:spcBef>
                            <a:defRPr sz="28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1pPr>
                          <a:lvl2pPr marL="742950" indent="-285750" eaLnBrk="0" hangingPunct="0">
                            <a:spcBef>
                              <a:spcPct val="20000"/>
                            </a:spcBef>
                            <a:defRPr sz="24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2pPr>
                          <a:lvl3pPr marL="1143000" indent="-228600" eaLnBrk="0" hangingPunct="0"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3pPr>
                          <a:lvl4pPr marL="16002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4pPr>
                          <a:lvl5pPr marL="20574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Pct val="100000"/>
                            <a:buFontTx/>
                            <a:buNone/>
                            <a:tabLst/>
                          </a:pPr>
                          <a:r>
                            <a:rPr kumimoji="0" lang="en-US" altLang="zh-CN" sz="28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1</a:t>
                          </a:r>
                        </a:p>
                      </a:txBody>
                      <a:tcPr anchor="ctr" horzOverflow="overflow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eaLnBrk="0" hangingPunct="0">
                            <a:spcBef>
                              <a:spcPct val="20000"/>
                            </a:spcBef>
                            <a:defRPr sz="28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1pPr>
                          <a:lvl2pPr marL="742950" indent="-285750" eaLnBrk="0" hangingPunct="0">
                            <a:spcBef>
                              <a:spcPct val="20000"/>
                            </a:spcBef>
                            <a:defRPr sz="24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2pPr>
                          <a:lvl3pPr marL="1143000" indent="-228600" eaLnBrk="0" hangingPunct="0"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3pPr>
                          <a:lvl4pPr marL="16002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4pPr>
                          <a:lvl5pPr marL="20574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Pct val="100000"/>
                            <a:buFontTx/>
                            <a:buNone/>
                            <a:tabLst/>
                          </a:pPr>
                          <a:r>
                            <a:rPr kumimoji="0" lang="en-US" altLang="zh-CN" sz="2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0</a:t>
                          </a:r>
                        </a:p>
                      </a:txBody>
                      <a:tcPr anchor="ctr" horzOverflow="overflow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eaLnBrk="0" hangingPunct="0">
                            <a:spcBef>
                              <a:spcPct val="20000"/>
                            </a:spcBef>
                            <a:defRPr sz="28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1pPr>
                          <a:lvl2pPr marL="742950" indent="-285750" eaLnBrk="0" hangingPunct="0">
                            <a:spcBef>
                              <a:spcPct val="20000"/>
                            </a:spcBef>
                            <a:defRPr sz="24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2pPr>
                          <a:lvl3pPr marL="1143000" indent="-228600" eaLnBrk="0" hangingPunct="0"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3pPr>
                          <a:lvl4pPr marL="16002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4pPr>
                          <a:lvl5pPr marL="20574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Pct val="100000"/>
                            <a:buFontTx/>
                            <a:buNone/>
                            <a:tabLst/>
                          </a:pPr>
                          <a:r>
                            <a:rPr kumimoji="0" lang="en-US" altLang="zh-CN" sz="2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0</a:t>
                          </a:r>
                        </a:p>
                      </a:txBody>
                      <a:tcPr anchor="ctr" horzOverflow="overflow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eaLnBrk="0" hangingPunct="0">
                            <a:spcBef>
                              <a:spcPct val="20000"/>
                            </a:spcBef>
                            <a:defRPr sz="28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1pPr>
                          <a:lvl2pPr marL="742950" indent="-285750" eaLnBrk="0" hangingPunct="0">
                            <a:spcBef>
                              <a:spcPct val="20000"/>
                            </a:spcBef>
                            <a:defRPr sz="24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2pPr>
                          <a:lvl3pPr marL="1143000" indent="-228600" eaLnBrk="0" hangingPunct="0"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3pPr>
                          <a:lvl4pPr marL="16002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4pPr>
                          <a:lvl5pPr marL="20574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Pct val="100000"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800" b="0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</a:rPr>
                                  <m:t>𝑃</m:t>
                                </m:r>
                                <m:r>
                                  <a:rPr kumimoji="0" lang="en-US" altLang="zh-CN" sz="2800" b="0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∧¬</m:t>
                                </m:r>
                                <m:r>
                                  <a:rPr kumimoji="0" lang="en-US" altLang="zh-CN" sz="2800" b="0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𝑄</m:t>
                                </m:r>
                                <m:r>
                                  <a:rPr kumimoji="0" lang="en-US" altLang="zh-CN" sz="2800" b="0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∧¬</m:t>
                                </m:r>
                                <m:r>
                                  <a:rPr kumimoji="0" lang="en-US" altLang="zh-CN" sz="2800" b="0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𝑅</m:t>
                                </m:r>
                              </m:oMath>
                            </m:oMathPara>
                          </a14:m>
                          <a:endParaRPr kumimoji="0" lang="zh-CN" altLang="zh-CN" sz="28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anchor="ctr" horzOverflow="overflow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eaLnBrk="0" hangingPunct="0">
                            <a:spcBef>
                              <a:spcPct val="20000"/>
                            </a:spcBef>
                            <a:defRPr sz="28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1pPr>
                          <a:lvl2pPr marL="742950" indent="-285750" eaLnBrk="0" hangingPunct="0">
                            <a:spcBef>
                              <a:spcPct val="20000"/>
                            </a:spcBef>
                            <a:defRPr sz="24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2pPr>
                          <a:lvl3pPr marL="1143000" indent="-228600" eaLnBrk="0" hangingPunct="0"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3pPr>
                          <a:lvl4pPr marL="16002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4pPr>
                          <a:lvl5pPr marL="20574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Pct val="100000"/>
                            <a:buFontTx/>
                            <a:buNone/>
                            <a:tabLst/>
                          </a:pPr>
                          <a:r>
                            <a:rPr kumimoji="0" lang="en-US" altLang="zh-CN" sz="28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0</a:t>
                          </a:r>
                        </a:p>
                      </a:txBody>
                      <a:tcPr anchor="ctr" horzOverflow="overflow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618208">
                    <a:tc>
                      <a:txBody>
                        <a:bodyPr/>
                        <a:lstStyle>
                          <a:lvl1pPr eaLnBrk="0" hangingPunct="0">
                            <a:spcBef>
                              <a:spcPct val="20000"/>
                            </a:spcBef>
                            <a:defRPr sz="28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1pPr>
                          <a:lvl2pPr marL="742950" indent="-285750" eaLnBrk="0" hangingPunct="0">
                            <a:spcBef>
                              <a:spcPct val="20000"/>
                            </a:spcBef>
                            <a:defRPr sz="24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2pPr>
                          <a:lvl3pPr marL="1143000" indent="-228600" eaLnBrk="0" hangingPunct="0"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3pPr>
                          <a:lvl4pPr marL="16002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4pPr>
                          <a:lvl5pPr marL="20574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Pct val="100000"/>
                            <a:buFontTx/>
                            <a:buNone/>
                            <a:tabLst/>
                          </a:pPr>
                          <a:r>
                            <a:rPr kumimoji="0" lang="en-US" altLang="zh-CN" sz="2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1</a:t>
                          </a:r>
                        </a:p>
                      </a:txBody>
                      <a:tcPr anchor="ctr" horzOverflow="overflow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eaLnBrk="0" hangingPunct="0">
                            <a:spcBef>
                              <a:spcPct val="20000"/>
                            </a:spcBef>
                            <a:defRPr sz="28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1pPr>
                          <a:lvl2pPr marL="742950" indent="-285750" eaLnBrk="0" hangingPunct="0">
                            <a:spcBef>
                              <a:spcPct val="20000"/>
                            </a:spcBef>
                            <a:defRPr sz="24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2pPr>
                          <a:lvl3pPr marL="1143000" indent="-228600" eaLnBrk="0" hangingPunct="0"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3pPr>
                          <a:lvl4pPr marL="16002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4pPr>
                          <a:lvl5pPr marL="20574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Pct val="100000"/>
                            <a:buFontTx/>
                            <a:buNone/>
                            <a:tabLst/>
                          </a:pPr>
                          <a:r>
                            <a:rPr kumimoji="0" lang="en-US" altLang="zh-CN" sz="2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0</a:t>
                          </a:r>
                        </a:p>
                      </a:txBody>
                      <a:tcPr anchor="ctr" horzOverflow="overflow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eaLnBrk="0" hangingPunct="0">
                            <a:spcBef>
                              <a:spcPct val="20000"/>
                            </a:spcBef>
                            <a:defRPr sz="28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1pPr>
                          <a:lvl2pPr marL="742950" indent="-285750" eaLnBrk="0" hangingPunct="0">
                            <a:spcBef>
                              <a:spcPct val="20000"/>
                            </a:spcBef>
                            <a:defRPr sz="24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2pPr>
                          <a:lvl3pPr marL="1143000" indent="-228600" eaLnBrk="0" hangingPunct="0"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3pPr>
                          <a:lvl4pPr marL="16002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4pPr>
                          <a:lvl5pPr marL="20574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Pct val="100000"/>
                            <a:buFontTx/>
                            <a:buNone/>
                            <a:tabLst/>
                          </a:pPr>
                          <a:r>
                            <a:rPr kumimoji="0" lang="en-US" altLang="zh-CN" sz="2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1</a:t>
                          </a:r>
                        </a:p>
                      </a:txBody>
                      <a:tcPr anchor="ctr" horzOverflow="overflow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eaLnBrk="0" hangingPunct="0">
                            <a:spcBef>
                              <a:spcPct val="20000"/>
                            </a:spcBef>
                            <a:defRPr sz="28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1pPr>
                          <a:lvl2pPr marL="742950" indent="-285750" eaLnBrk="0" hangingPunct="0">
                            <a:spcBef>
                              <a:spcPct val="20000"/>
                            </a:spcBef>
                            <a:defRPr sz="24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2pPr>
                          <a:lvl3pPr marL="1143000" indent="-228600" eaLnBrk="0" hangingPunct="0"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3pPr>
                          <a:lvl4pPr marL="16002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4pPr>
                          <a:lvl5pPr marL="20574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Pct val="100000"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800" b="0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</a:rPr>
                                  <m:t>𝑃</m:t>
                                </m:r>
                                <m:r>
                                  <a:rPr kumimoji="0" lang="en-US" altLang="zh-CN" sz="2800" b="0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∧¬</m:t>
                                </m:r>
                                <m:r>
                                  <a:rPr kumimoji="0" lang="en-US" altLang="zh-CN" sz="2800" b="0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𝑄</m:t>
                                </m:r>
                                <m:r>
                                  <a:rPr kumimoji="0" lang="en-US" altLang="zh-CN" sz="2800" b="0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∧</m:t>
                                </m:r>
                                <m:r>
                                  <a:rPr kumimoji="0" lang="en-US" altLang="zh-CN" sz="2800" b="0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𝑅</m:t>
                                </m:r>
                              </m:oMath>
                            </m:oMathPara>
                          </a14:m>
                          <a:endParaRPr kumimoji="0" lang="zh-CN" altLang="zh-CN" sz="28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anchor="ctr" horzOverflow="overflow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eaLnBrk="0" hangingPunct="0">
                            <a:spcBef>
                              <a:spcPct val="20000"/>
                            </a:spcBef>
                            <a:defRPr sz="28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1pPr>
                          <a:lvl2pPr marL="742950" indent="-285750" eaLnBrk="0" hangingPunct="0">
                            <a:spcBef>
                              <a:spcPct val="20000"/>
                            </a:spcBef>
                            <a:defRPr sz="24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2pPr>
                          <a:lvl3pPr marL="1143000" indent="-228600" eaLnBrk="0" hangingPunct="0"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3pPr>
                          <a:lvl4pPr marL="16002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4pPr>
                          <a:lvl5pPr marL="20574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Pct val="100000"/>
                            <a:buFontTx/>
                            <a:buNone/>
                            <a:tabLst/>
                          </a:pPr>
                          <a:r>
                            <a:rPr kumimoji="0" lang="en-US" altLang="zh-CN" sz="2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1</a:t>
                          </a:r>
                        </a:p>
                      </a:txBody>
                      <a:tcPr anchor="ctr" horzOverflow="overflow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618208">
                    <a:tc>
                      <a:txBody>
                        <a:bodyPr/>
                        <a:lstStyle>
                          <a:lvl1pPr eaLnBrk="0" hangingPunct="0">
                            <a:spcBef>
                              <a:spcPct val="20000"/>
                            </a:spcBef>
                            <a:defRPr sz="28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1pPr>
                          <a:lvl2pPr marL="742950" indent="-285750" eaLnBrk="0" hangingPunct="0">
                            <a:spcBef>
                              <a:spcPct val="20000"/>
                            </a:spcBef>
                            <a:defRPr sz="24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2pPr>
                          <a:lvl3pPr marL="1143000" indent="-228600" eaLnBrk="0" hangingPunct="0"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3pPr>
                          <a:lvl4pPr marL="16002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4pPr>
                          <a:lvl5pPr marL="20574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Pct val="100000"/>
                            <a:buFontTx/>
                            <a:buNone/>
                            <a:tabLst/>
                          </a:pPr>
                          <a:r>
                            <a:rPr kumimoji="0" lang="en-US" altLang="zh-CN" sz="28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1</a:t>
                          </a:r>
                        </a:p>
                      </a:txBody>
                      <a:tcPr anchor="ctr" horzOverflow="overflow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eaLnBrk="0" hangingPunct="0">
                            <a:spcBef>
                              <a:spcPct val="20000"/>
                            </a:spcBef>
                            <a:defRPr sz="28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1pPr>
                          <a:lvl2pPr marL="742950" indent="-285750" eaLnBrk="0" hangingPunct="0">
                            <a:spcBef>
                              <a:spcPct val="20000"/>
                            </a:spcBef>
                            <a:defRPr sz="24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2pPr>
                          <a:lvl3pPr marL="1143000" indent="-228600" eaLnBrk="0" hangingPunct="0"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3pPr>
                          <a:lvl4pPr marL="16002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4pPr>
                          <a:lvl5pPr marL="20574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Pct val="100000"/>
                            <a:buFontTx/>
                            <a:buNone/>
                            <a:tabLst/>
                          </a:pPr>
                          <a:r>
                            <a:rPr kumimoji="0" lang="en-US" altLang="zh-CN" sz="2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1</a:t>
                          </a:r>
                        </a:p>
                      </a:txBody>
                      <a:tcPr anchor="ctr" horzOverflow="overflow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eaLnBrk="0" hangingPunct="0">
                            <a:spcBef>
                              <a:spcPct val="20000"/>
                            </a:spcBef>
                            <a:defRPr sz="28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1pPr>
                          <a:lvl2pPr marL="742950" indent="-285750" eaLnBrk="0" hangingPunct="0">
                            <a:spcBef>
                              <a:spcPct val="20000"/>
                            </a:spcBef>
                            <a:defRPr sz="24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2pPr>
                          <a:lvl3pPr marL="1143000" indent="-228600" eaLnBrk="0" hangingPunct="0"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3pPr>
                          <a:lvl4pPr marL="16002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4pPr>
                          <a:lvl5pPr marL="20574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Pct val="100000"/>
                            <a:buFontTx/>
                            <a:buNone/>
                            <a:tabLst/>
                          </a:pPr>
                          <a:r>
                            <a:rPr kumimoji="0" lang="en-US" altLang="zh-CN" sz="2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0</a:t>
                          </a:r>
                        </a:p>
                      </a:txBody>
                      <a:tcPr anchor="ctr" horzOverflow="overflow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eaLnBrk="0" hangingPunct="0">
                            <a:spcBef>
                              <a:spcPct val="20000"/>
                            </a:spcBef>
                            <a:defRPr sz="28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1pPr>
                          <a:lvl2pPr marL="742950" indent="-285750" eaLnBrk="0" hangingPunct="0">
                            <a:spcBef>
                              <a:spcPct val="20000"/>
                            </a:spcBef>
                            <a:defRPr sz="24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2pPr>
                          <a:lvl3pPr marL="1143000" indent="-228600" eaLnBrk="0" hangingPunct="0"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3pPr>
                          <a:lvl4pPr marL="16002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4pPr>
                          <a:lvl5pPr marL="20574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Pct val="100000"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800" b="0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</a:rPr>
                                  <m:t>𝑃</m:t>
                                </m:r>
                                <m:r>
                                  <a:rPr kumimoji="0" lang="en-US" altLang="zh-CN" sz="2800" b="0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∧</m:t>
                                </m:r>
                                <m:r>
                                  <a:rPr kumimoji="0" lang="en-US" altLang="zh-CN" sz="2800" b="0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𝑄</m:t>
                                </m:r>
                                <m:r>
                                  <a:rPr kumimoji="0" lang="en-US" altLang="zh-CN" sz="2800" b="0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∧¬</m:t>
                                </m:r>
                                <m:r>
                                  <a:rPr kumimoji="0" lang="en-US" altLang="zh-CN" sz="2800" b="0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𝑅</m:t>
                                </m:r>
                              </m:oMath>
                            </m:oMathPara>
                          </a14:m>
                          <a:endParaRPr kumimoji="0" lang="zh-CN" altLang="zh-CN" sz="28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anchor="ctr" horzOverflow="overflow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eaLnBrk="0" hangingPunct="0">
                            <a:spcBef>
                              <a:spcPct val="20000"/>
                            </a:spcBef>
                            <a:defRPr sz="28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1pPr>
                          <a:lvl2pPr marL="742950" indent="-285750" eaLnBrk="0" hangingPunct="0">
                            <a:spcBef>
                              <a:spcPct val="20000"/>
                            </a:spcBef>
                            <a:defRPr sz="24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2pPr>
                          <a:lvl3pPr marL="1143000" indent="-228600" eaLnBrk="0" hangingPunct="0"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3pPr>
                          <a:lvl4pPr marL="16002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4pPr>
                          <a:lvl5pPr marL="20574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Pct val="100000"/>
                            <a:buFontTx/>
                            <a:buNone/>
                            <a:tabLst/>
                          </a:pPr>
                          <a:r>
                            <a:rPr kumimoji="0" lang="en-US" altLang="zh-CN" sz="2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1</a:t>
                          </a:r>
                        </a:p>
                      </a:txBody>
                      <a:tcPr anchor="ctr" horzOverflow="overflow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  <a:tr h="618208">
                    <a:tc>
                      <a:txBody>
                        <a:bodyPr/>
                        <a:lstStyle>
                          <a:lvl1pPr eaLnBrk="0" hangingPunct="0">
                            <a:spcBef>
                              <a:spcPct val="20000"/>
                            </a:spcBef>
                            <a:defRPr sz="28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1pPr>
                          <a:lvl2pPr marL="742950" indent="-285750" eaLnBrk="0" hangingPunct="0">
                            <a:spcBef>
                              <a:spcPct val="20000"/>
                            </a:spcBef>
                            <a:defRPr sz="24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2pPr>
                          <a:lvl3pPr marL="1143000" indent="-228600" eaLnBrk="0" hangingPunct="0"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3pPr>
                          <a:lvl4pPr marL="16002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4pPr>
                          <a:lvl5pPr marL="20574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Pct val="100000"/>
                            <a:buFontTx/>
                            <a:buNone/>
                            <a:tabLst/>
                          </a:pPr>
                          <a:r>
                            <a:rPr kumimoji="0" lang="en-US" altLang="zh-CN" sz="28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1</a:t>
                          </a:r>
                        </a:p>
                      </a:txBody>
                      <a:tcPr anchor="ctr" horzOverflow="overflow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ap="flat" cmpd="sng" algn="ctr">
                          <a:solidFill>
                            <a:srgbClr val="008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eaLnBrk="0" hangingPunct="0">
                            <a:spcBef>
                              <a:spcPct val="20000"/>
                            </a:spcBef>
                            <a:defRPr sz="28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1pPr>
                          <a:lvl2pPr marL="742950" indent="-285750" eaLnBrk="0" hangingPunct="0">
                            <a:spcBef>
                              <a:spcPct val="20000"/>
                            </a:spcBef>
                            <a:defRPr sz="24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2pPr>
                          <a:lvl3pPr marL="1143000" indent="-228600" eaLnBrk="0" hangingPunct="0"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3pPr>
                          <a:lvl4pPr marL="16002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4pPr>
                          <a:lvl5pPr marL="20574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Pct val="100000"/>
                            <a:buFontTx/>
                            <a:buNone/>
                            <a:tabLst/>
                          </a:pPr>
                          <a:r>
                            <a:rPr kumimoji="0" lang="en-US" altLang="zh-CN" sz="28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1</a:t>
                          </a:r>
                        </a:p>
                      </a:txBody>
                      <a:tcPr anchor="ctr" horzOverflow="overflow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ap="flat" cmpd="sng" algn="ctr">
                          <a:solidFill>
                            <a:srgbClr val="008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eaLnBrk="0" hangingPunct="0">
                            <a:spcBef>
                              <a:spcPct val="20000"/>
                            </a:spcBef>
                            <a:defRPr sz="28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1pPr>
                          <a:lvl2pPr marL="742950" indent="-285750" eaLnBrk="0" hangingPunct="0">
                            <a:spcBef>
                              <a:spcPct val="20000"/>
                            </a:spcBef>
                            <a:defRPr sz="24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2pPr>
                          <a:lvl3pPr marL="1143000" indent="-228600" eaLnBrk="0" hangingPunct="0"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3pPr>
                          <a:lvl4pPr marL="16002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4pPr>
                          <a:lvl5pPr marL="20574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Pct val="100000"/>
                            <a:buFontTx/>
                            <a:buNone/>
                            <a:tabLst/>
                          </a:pPr>
                          <a:r>
                            <a:rPr kumimoji="0" lang="en-US" altLang="zh-CN" sz="2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1</a:t>
                          </a:r>
                        </a:p>
                      </a:txBody>
                      <a:tcPr anchor="ctr" horzOverflow="overflow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ap="flat" cmpd="sng" algn="ctr">
                          <a:solidFill>
                            <a:srgbClr val="008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eaLnBrk="0" hangingPunct="0">
                            <a:spcBef>
                              <a:spcPct val="20000"/>
                            </a:spcBef>
                            <a:defRPr sz="28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1pPr>
                          <a:lvl2pPr marL="742950" indent="-285750" eaLnBrk="0" hangingPunct="0">
                            <a:spcBef>
                              <a:spcPct val="20000"/>
                            </a:spcBef>
                            <a:defRPr sz="24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2pPr>
                          <a:lvl3pPr marL="1143000" indent="-228600" eaLnBrk="0" hangingPunct="0"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3pPr>
                          <a:lvl4pPr marL="16002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4pPr>
                          <a:lvl5pPr marL="20574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Pct val="100000"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800" b="0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</a:rPr>
                                  <m:t>𝑃</m:t>
                                </m:r>
                                <m:r>
                                  <a:rPr kumimoji="0" lang="en-US" altLang="zh-CN" sz="2800" b="0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∧</m:t>
                                </m:r>
                                <m:r>
                                  <a:rPr kumimoji="0" lang="en-US" altLang="zh-CN" sz="2800" b="0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𝑄</m:t>
                                </m:r>
                                <m:r>
                                  <a:rPr kumimoji="0" lang="en-US" altLang="zh-CN" sz="2800" b="0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∧</m:t>
                                </m:r>
                                <m:r>
                                  <a:rPr kumimoji="0" lang="en-US" altLang="zh-CN" sz="2800" b="0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𝑅</m:t>
                                </m:r>
                              </m:oMath>
                            </m:oMathPara>
                          </a14:m>
                          <a:endParaRPr kumimoji="0" lang="zh-CN" altLang="zh-CN" sz="28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anchor="ctr" horzOverflow="overflow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ap="flat" cmpd="sng" algn="ctr">
                          <a:solidFill>
                            <a:srgbClr val="008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eaLnBrk="0" hangingPunct="0">
                            <a:spcBef>
                              <a:spcPct val="20000"/>
                            </a:spcBef>
                            <a:defRPr sz="28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1pPr>
                          <a:lvl2pPr marL="742950" indent="-285750" eaLnBrk="0" hangingPunct="0">
                            <a:spcBef>
                              <a:spcPct val="20000"/>
                            </a:spcBef>
                            <a:defRPr sz="24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2pPr>
                          <a:lvl3pPr marL="1143000" indent="-228600" eaLnBrk="0" hangingPunct="0"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3pPr>
                          <a:lvl4pPr marL="16002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4pPr>
                          <a:lvl5pPr marL="20574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Pct val="100000"/>
                            <a:buFontTx/>
                            <a:buNone/>
                            <a:tabLst/>
                          </a:pPr>
                          <a:r>
                            <a:rPr kumimoji="0" lang="en-US" altLang="zh-CN" sz="2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1</a:t>
                          </a:r>
                        </a:p>
                      </a:txBody>
                      <a:tcPr anchor="ctr" horzOverflow="overflow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ap="flat" cmpd="sng" algn="ctr">
                          <a:solidFill>
                            <a:srgbClr val="008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" name="Group 29">
                <a:extLst>
                  <a:ext uri="{FF2B5EF4-FFF2-40B4-BE49-F238E27FC236}">
                    <a16:creationId xmlns:a16="http://schemas.microsoft.com/office/drawing/2014/main" id="{5D6768AC-AE3B-4DC9-B512-90B946685F5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69145516"/>
                  </p:ext>
                </p:extLst>
              </p:nvPr>
            </p:nvGraphicFramePr>
            <p:xfrm>
              <a:off x="6626441" y="1028900"/>
              <a:ext cx="4898662" cy="5756401"/>
            </p:xfrm>
            <a:graphic>
              <a:graphicData uri="http://schemas.openxmlformats.org/drawingml/2006/table">
                <a:tbl>
                  <a:tblPr/>
                  <a:tblGrid>
                    <a:gridCol w="373674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7082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452499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2223943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471464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809159">
                    <a:tc>
                      <a:txBody>
                        <a:bodyPr/>
                        <a:lstStyle>
                          <a:lvl1pPr eaLnBrk="0" hangingPunct="0">
                            <a:spcBef>
                              <a:spcPct val="20000"/>
                            </a:spcBef>
                            <a:defRPr sz="28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1pPr>
                          <a:lvl2pPr marL="742950" indent="-285750" eaLnBrk="0" hangingPunct="0">
                            <a:spcBef>
                              <a:spcPct val="20000"/>
                            </a:spcBef>
                            <a:defRPr sz="24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2pPr>
                          <a:lvl3pPr marL="1143000" indent="-228600" eaLnBrk="0" hangingPunct="0"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3pPr>
                          <a:lvl4pPr marL="16002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4pPr>
                          <a:lvl5pPr marL="20574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Pct val="100000"/>
                            <a:buFontTx/>
                            <a:buNone/>
                            <a:tabLst/>
                          </a:pPr>
                          <a:r>
                            <a:rPr kumimoji="0" lang="en-US" altLang="zh-CN" sz="2800" b="0" i="1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P</a:t>
                          </a:r>
                          <a:endParaRPr kumimoji="0" lang="zh-CN" altLang="zh-CN" sz="2800" b="0" i="1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anchor="ctr" horzOverflow="overflow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5400" cap="flat" cmpd="sng" algn="ctr">
                          <a:solidFill>
                            <a:srgbClr val="008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8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eaLnBrk="0" hangingPunct="0">
                            <a:spcBef>
                              <a:spcPct val="20000"/>
                            </a:spcBef>
                            <a:defRPr sz="28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1pPr>
                          <a:lvl2pPr marL="742950" indent="-285750" eaLnBrk="0" hangingPunct="0">
                            <a:spcBef>
                              <a:spcPct val="20000"/>
                            </a:spcBef>
                            <a:defRPr sz="24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2pPr>
                          <a:lvl3pPr marL="1143000" indent="-228600" eaLnBrk="0" hangingPunct="0"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3pPr>
                          <a:lvl4pPr marL="16002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4pPr>
                          <a:lvl5pPr marL="20574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Pct val="100000"/>
                            <a:buFontTx/>
                            <a:buNone/>
                            <a:tabLst/>
                          </a:pPr>
                          <a:r>
                            <a:rPr kumimoji="0" lang="en-US" altLang="zh-CN" sz="2800" b="0" i="1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Q</a:t>
                          </a:r>
                          <a:endParaRPr kumimoji="0" lang="zh-CN" altLang="zh-CN" sz="2800" b="0" i="1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anchor="ctr" horzOverflow="overflow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5400" cap="flat" cmpd="sng" algn="ctr">
                          <a:solidFill>
                            <a:srgbClr val="008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8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eaLnBrk="0" hangingPunct="0">
                            <a:spcBef>
                              <a:spcPct val="20000"/>
                            </a:spcBef>
                            <a:defRPr sz="28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1pPr>
                          <a:lvl2pPr marL="742950" indent="-285750" eaLnBrk="0" hangingPunct="0">
                            <a:spcBef>
                              <a:spcPct val="20000"/>
                            </a:spcBef>
                            <a:defRPr sz="24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2pPr>
                          <a:lvl3pPr marL="1143000" indent="-228600" eaLnBrk="0" hangingPunct="0"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3pPr>
                          <a:lvl4pPr marL="16002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4pPr>
                          <a:lvl5pPr marL="20574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Pct val="100000"/>
                            <a:buFontTx/>
                            <a:buNone/>
                            <a:tabLst/>
                          </a:pPr>
                          <a:r>
                            <a:rPr kumimoji="0" lang="en-US" altLang="zh-CN" sz="2800" b="0" i="1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R</a:t>
                          </a:r>
                          <a:endParaRPr kumimoji="0" lang="zh-CN" altLang="zh-CN" sz="2800" b="0" i="1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anchor="ctr" horzOverflow="overflow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5400" cap="flat" cmpd="sng" algn="ctr">
                          <a:solidFill>
                            <a:srgbClr val="008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8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eaLnBrk="0" hangingPunct="0">
                            <a:spcBef>
                              <a:spcPct val="20000"/>
                            </a:spcBef>
                            <a:defRPr sz="28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1pPr>
                          <a:lvl2pPr marL="742950" indent="-285750" eaLnBrk="0" hangingPunct="0">
                            <a:spcBef>
                              <a:spcPct val="20000"/>
                            </a:spcBef>
                            <a:defRPr sz="24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2pPr>
                          <a:lvl3pPr marL="1143000" indent="-228600" eaLnBrk="0" hangingPunct="0"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3pPr>
                          <a:lvl4pPr marL="16002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4pPr>
                          <a:lvl5pPr marL="20574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Pct val="100000"/>
                            <a:buFontTx/>
                            <a:buNone/>
                            <a:tabLst/>
                          </a:pPr>
                          <a:r>
                            <a:rPr kumimoji="0" lang="en-US" altLang="zh-CN" b="1" dirty="0" err="1">
                              <a:solidFill>
                                <a:srgbClr val="0070C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minterm</a:t>
                          </a:r>
                          <a:endParaRPr kumimoji="0" lang="zh-CN" altLang="en-US" sz="28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anchor="ctr" horzOverflow="overflow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5400" cap="flat" cmpd="sng" algn="ctr">
                          <a:solidFill>
                            <a:srgbClr val="008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8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horzOverflow="overflow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5400" cap="flat" cmpd="sng" algn="ctr">
                          <a:solidFill>
                            <a:srgbClr val="008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8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241736" t="-1504" r="-1240" b="-62556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618208">
                    <a:tc>
                      <a:txBody>
                        <a:bodyPr/>
                        <a:lstStyle>
                          <a:lvl1pPr eaLnBrk="0" hangingPunct="0">
                            <a:spcBef>
                              <a:spcPct val="20000"/>
                            </a:spcBef>
                            <a:defRPr sz="28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1pPr>
                          <a:lvl2pPr marL="742950" indent="-285750" eaLnBrk="0" hangingPunct="0">
                            <a:spcBef>
                              <a:spcPct val="20000"/>
                            </a:spcBef>
                            <a:defRPr sz="24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2pPr>
                          <a:lvl3pPr marL="1143000" indent="-228600" eaLnBrk="0" hangingPunct="0"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3pPr>
                          <a:lvl4pPr marL="16002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4pPr>
                          <a:lvl5pPr marL="20574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Pct val="100000"/>
                            <a:buFontTx/>
                            <a:buNone/>
                            <a:tabLst/>
                          </a:pPr>
                          <a:r>
                            <a:rPr kumimoji="0" lang="en-US" altLang="zh-CN" sz="2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0</a:t>
                          </a:r>
                        </a:p>
                      </a:txBody>
                      <a:tcPr anchor="ctr" horzOverflow="overflow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8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eaLnBrk="0" hangingPunct="0">
                            <a:spcBef>
                              <a:spcPct val="20000"/>
                            </a:spcBef>
                            <a:defRPr sz="28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1pPr>
                          <a:lvl2pPr marL="742950" indent="-285750" eaLnBrk="0" hangingPunct="0">
                            <a:spcBef>
                              <a:spcPct val="20000"/>
                            </a:spcBef>
                            <a:defRPr sz="24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2pPr>
                          <a:lvl3pPr marL="1143000" indent="-228600" eaLnBrk="0" hangingPunct="0"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3pPr>
                          <a:lvl4pPr marL="16002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4pPr>
                          <a:lvl5pPr marL="20574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Pct val="100000"/>
                            <a:buFontTx/>
                            <a:buNone/>
                            <a:tabLst/>
                          </a:pPr>
                          <a:r>
                            <a:rPr kumimoji="0" lang="en-US" altLang="zh-CN" sz="2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0</a:t>
                          </a:r>
                        </a:p>
                      </a:txBody>
                      <a:tcPr anchor="ctr" horzOverflow="overflow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8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eaLnBrk="0" hangingPunct="0">
                            <a:spcBef>
                              <a:spcPct val="20000"/>
                            </a:spcBef>
                            <a:defRPr sz="28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1pPr>
                          <a:lvl2pPr marL="742950" indent="-285750" eaLnBrk="0" hangingPunct="0">
                            <a:spcBef>
                              <a:spcPct val="20000"/>
                            </a:spcBef>
                            <a:defRPr sz="24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2pPr>
                          <a:lvl3pPr marL="1143000" indent="-228600" eaLnBrk="0" hangingPunct="0"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3pPr>
                          <a:lvl4pPr marL="16002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4pPr>
                          <a:lvl5pPr marL="20574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Pct val="100000"/>
                            <a:buFontTx/>
                            <a:buNone/>
                            <a:tabLst/>
                          </a:pPr>
                          <a:r>
                            <a:rPr kumimoji="0" lang="en-US" altLang="zh-CN" sz="28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0</a:t>
                          </a:r>
                        </a:p>
                      </a:txBody>
                      <a:tcPr anchor="ctr" horzOverflow="overflow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8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horzOverflow="overflow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8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60274" t="-132353" r="-67123" b="-715686"/>
                          </a:stretch>
                        </a:blipFill>
                      </a:tcPr>
                    </a:tc>
                    <a:tc>
                      <a:txBody>
                        <a:bodyPr/>
                        <a:lstStyle>
                          <a:lvl1pPr eaLnBrk="0" hangingPunct="0">
                            <a:spcBef>
                              <a:spcPct val="20000"/>
                            </a:spcBef>
                            <a:defRPr sz="28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1pPr>
                          <a:lvl2pPr marL="742950" indent="-285750" eaLnBrk="0" hangingPunct="0">
                            <a:spcBef>
                              <a:spcPct val="20000"/>
                            </a:spcBef>
                            <a:defRPr sz="24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2pPr>
                          <a:lvl3pPr marL="1143000" indent="-228600" eaLnBrk="0" hangingPunct="0"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3pPr>
                          <a:lvl4pPr marL="16002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4pPr>
                          <a:lvl5pPr marL="20574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Pct val="100000"/>
                            <a:buFontTx/>
                            <a:buNone/>
                            <a:tabLst/>
                          </a:pPr>
                          <a:r>
                            <a:rPr kumimoji="0" lang="en-US" altLang="zh-CN" sz="28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0</a:t>
                          </a:r>
                        </a:p>
                      </a:txBody>
                      <a:tcPr anchor="ctr" horzOverflow="overflow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8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618208">
                    <a:tc>
                      <a:txBody>
                        <a:bodyPr/>
                        <a:lstStyle>
                          <a:lvl1pPr eaLnBrk="0" hangingPunct="0">
                            <a:spcBef>
                              <a:spcPct val="20000"/>
                            </a:spcBef>
                            <a:defRPr sz="28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1pPr>
                          <a:lvl2pPr marL="742950" indent="-285750" eaLnBrk="0" hangingPunct="0">
                            <a:spcBef>
                              <a:spcPct val="20000"/>
                            </a:spcBef>
                            <a:defRPr sz="24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2pPr>
                          <a:lvl3pPr marL="1143000" indent="-228600" eaLnBrk="0" hangingPunct="0"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3pPr>
                          <a:lvl4pPr marL="16002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4pPr>
                          <a:lvl5pPr marL="20574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Pct val="100000"/>
                            <a:buFontTx/>
                            <a:buNone/>
                            <a:tabLst/>
                          </a:pPr>
                          <a:r>
                            <a:rPr kumimoji="0" lang="en-US" altLang="zh-CN" sz="2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0</a:t>
                          </a:r>
                        </a:p>
                      </a:txBody>
                      <a:tcPr anchor="ctr" horzOverflow="overflow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eaLnBrk="0" hangingPunct="0">
                            <a:spcBef>
                              <a:spcPct val="20000"/>
                            </a:spcBef>
                            <a:defRPr sz="28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1pPr>
                          <a:lvl2pPr marL="742950" indent="-285750" eaLnBrk="0" hangingPunct="0">
                            <a:spcBef>
                              <a:spcPct val="20000"/>
                            </a:spcBef>
                            <a:defRPr sz="24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2pPr>
                          <a:lvl3pPr marL="1143000" indent="-228600" eaLnBrk="0" hangingPunct="0"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3pPr>
                          <a:lvl4pPr marL="16002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4pPr>
                          <a:lvl5pPr marL="20574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Pct val="100000"/>
                            <a:buFontTx/>
                            <a:buNone/>
                            <a:tabLst/>
                          </a:pPr>
                          <a:r>
                            <a:rPr kumimoji="0" lang="en-US" altLang="zh-CN" sz="2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0</a:t>
                          </a:r>
                        </a:p>
                      </a:txBody>
                      <a:tcPr anchor="ctr" horzOverflow="overflow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eaLnBrk="0" hangingPunct="0">
                            <a:spcBef>
                              <a:spcPct val="20000"/>
                            </a:spcBef>
                            <a:defRPr sz="28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1pPr>
                          <a:lvl2pPr marL="742950" indent="-285750" eaLnBrk="0" hangingPunct="0">
                            <a:spcBef>
                              <a:spcPct val="20000"/>
                            </a:spcBef>
                            <a:defRPr sz="24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2pPr>
                          <a:lvl3pPr marL="1143000" indent="-228600" eaLnBrk="0" hangingPunct="0"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3pPr>
                          <a:lvl4pPr marL="16002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4pPr>
                          <a:lvl5pPr marL="20574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Pct val="100000"/>
                            <a:buFontTx/>
                            <a:buNone/>
                            <a:tabLst/>
                          </a:pPr>
                          <a:r>
                            <a:rPr kumimoji="0" lang="en-US" altLang="zh-CN" sz="2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1</a:t>
                          </a:r>
                        </a:p>
                      </a:txBody>
                      <a:tcPr anchor="ctr" horzOverflow="overflow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horzOverflow="overflow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60274" t="-234653" r="-67123" b="-622772"/>
                          </a:stretch>
                        </a:blipFill>
                      </a:tcPr>
                    </a:tc>
                    <a:tc>
                      <a:txBody>
                        <a:bodyPr/>
                        <a:lstStyle>
                          <a:lvl1pPr eaLnBrk="0" hangingPunct="0">
                            <a:spcBef>
                              <a:spcPct val="20000"/>
                            </a:spcBef>
                            <a:defRPr sz="28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1pPr>
                          <a:lvl2pPr marL="742950" indent="-285750" eaLnBrk="0" hangingPunct="0">
                            <a:spcBef>
                              <a:spcPct val="20000"/>
                            </a:spcBef>
                            <a:defRPr sz="24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2pPr>
                          <a:lvl3pPr marL="1143000" indent="-228600" eaLnBrk="0" hangingPunct="0"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3pPr>
                          <a:lvl4pPr marL="16002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4pPr>
                          <a:lvl5pPr marL="20574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Pct val="100000"/>
                            <a:buFontTx/>
                            <a:buNone/>
                            <a:tabLst/>
                          </a:pPr>
                          <a:r>
                            <a:rPr kumimoji="0" lang="en-US" altLang="zh-CN" sz="2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1</a:t>
                          </a:r>
                        </a:p>
                      </a:txBody>
                      <a:tcPr anchor="ctr" horzOverflow="overflow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618208">
                    <a:tc>
                      <a:txBody>
                        <a:bodyPr/>
                        <a:lstStyle>
                          <a:lvl1pPr eaLnBrk="0" hangingPunct="0">
                            <a:spcBef>
                              <a:spcPct val="20000"/>
                            </a:spcBef>
                            <a:defRPr sz="28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1pPr>
                          <a:lvl2pPr marL="742950" indent="-285750" eaLnBrk="0" hangingPunct="0">
                            <a:spcBef>
                              <a:spcPct val="20000"/>
                            </a:spcBef>
                            <a:defRPr sz="24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2pPr>
                          <a:lvl3pPr marL="1143000" indent="-228600" eaLnBrk="0" hangingPunct="0"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3pPr>
                          <a:lvl4pPr marL="16002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4pPr>
                          <a:lvl5pPr marL="20574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Pct val="100000"/>
                            <a:buFontTx/>
                            <a:buNone/>
                            <a:tabLst/>
                          </a:pPr>
                          <a:r>
                            <a:rPr kumimoji="0" lang="en-US" altLang="zh-CN" sz="28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0</a:t>
                          </a:r>
                        </a:p>
                      </a:txBody>
                      <a:tcPr anchor="ctr" horzOverflow="overflow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eaLnBrk="0" hangingPunct="0">
                            <a:spcBef>
                              <a:spcPct val="20000"/>
                            </a:spcBef>
                            <a:defRPr sz="28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1pPr>
                          <a:lvl2pPr marL="742950" indent="-285750" eaLnBrk="0" hangingPunct="0">
                            <a:spcBef>
                              <a:spcPct val="20000"/>
                            </a:spcBef>
                            <a:defRPr sz="24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2pPr>
                          <a:lvl3pPr marL="1143000" indent="-228600" eaLnBrk="0" hangingPunct="0"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3pPr>
                          <a:lvl4pPr marL="16002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4pPr>
                          <a:lvl5pPr marL="20574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Pct val="100000"/>
                            <a:buFontTx/>
                            <a:buNone/>
                            <a:tabLst/>
                          </a:pPr>
                          <a:r>
                            <a:rPr kumimoji="0" lang="en-US" altLang="zh-CN" sz="2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1</a:t>
                          </a:r>
                        </a:p>
                      </a:txBody>
                      <a:tcPr anchor="ctr" horzOverflow="overflow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eaLnBrk="0" hangingPunct="0">
                            <a:spcBef>
                              <a:spcPct val="20000"/>
                            </a:spcBef>
                            <a:defRPr sz="28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1pPr>
                          <a:lvl2pPr marL="742950" indent="-285750" eaLnBrk="0" hangingPunct="0">
                            <a:spcBef>
                              <a:spcPct val="20000"/>
                            </a:spcBef>
                            <a:defRPr sz="24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2pPr>
                          <a:lvl3pPr marL="1143000" indent="-228600" eaLnBrk="0" hangingPunct="0"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3pPr>
                          <a:lvl4pPr marL="16002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4pPr>
                          <a:lvl5pPr marL="20574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Pct val="100000"/>
                            <a:buFontTx/>
                            <a:buNone/>
                            <a:tabLst/>
                          </a:pPr>
                          <a:r>
                            <a:rPr kumimoji="0" lang="en-US" altLang="zh-CN" sz="28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0</a:t>
                          </a:r>
                        </a:p>
                      </a:txBody>
                      <a:tcPr anchor="ctr" horzOverflow="overflow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horzOverflow="overflow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60274" t="-331373" r="-67123" b="-516667"/>
                          </a:stretch>
                        </a:blipFill>
                      </a:tcPr>
                    </a:tc>
                    <a:tc>
                      <a:txBody>
                        <a:bodyPr/>
                        <a:lstStyle>
                          <a:lvl1pPr eaLnBrk="0" hangingPunct="0">
                            <a:spcBef>
                              <a:spcPct val="20000"/>
                            </a:spcBef>
                            <a:defRPr sz="28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1pPr>
                          <a:lvl2pPr marL="742950" indent="-285750" eaLnBrk="0" hangingPunct="0">
                            <a:spcBef>
                              <a:spcPct val="20000"/>
                            </a:spcBef>
                            <a:defRPr sz="24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2pPr>
                          <a:lvl3pPr marL="1143000" indent="-228600" eaLnBrk="0" hangingPunct="0"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3pPr>
                          <a:lvl4pPr marL="16002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4pPr>
                          <a:lvl5pPr marL="20574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Pct val="100000"/>
                            <a:buFontTx/>
                            <a:buNone/>
                            <a:tabLst/>
                          </a:pPr>
                          <a:r>
                            <a:rPr kumimoji="0" lang="en-US" altLang="zh-CN" sz="28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0</a:t>
                          </a:r>
                        </a:p>
                      </a:txBody>
                      <a:tcPr anchor="ctr" horzOverflow="overflow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619786">
                    <a:tc>
                      <a:txBody>
                        <a:bodyPr/>
                        <a:lstStyle>
                          <a:lvl1pPr eaLnBrk="0" hangingPunct="0">
                            <a:spcBef>
                              <a:spcPct val="20000"/>
                            </a:spcBef>
                            <a:defRPr sz="28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1pPr>
                          <a:lvl2pPr marL="742950" indent="-285750" eaLnBrk="0" hangingPunct="0">
                            <a:spcBef>
                              <a:spcPct val="20000"/>
                            </a:spcBef>
                            <a:defRPr sz="24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2pPr>
                          <a:lvl3pPr marL="1143000" indent="-228600" eaLnBrk="0" hangingPunct="0"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3pPr>
                          <a:lvl4pPr marL="16002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4pPr>
                          <a:lvl5pPr marL="20574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Pct val="100000"/>
                            <a:buFontTx/>
                            <a:buNone/>
                            <a:tabLst/>
                          </a:pPr>
                          <a:r>
                            <a:rPr kumimoji="0" lang="en-US" altLang="zh-CN" sz="2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0</a:t>
                          </a:r>
                        </a:p>
                      </a:txBody>
                      <a:tcPr anchor="ctr" horzOverflow="overflow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eaLnBrk="0" hangingPunct="0">
                            <a:spcBef>
                              <a:spcPct val="20000"/>
                            </a:spcBef>
                            <a:defRPr sz="28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1pPr>
                          <a:lvl2pPr marL="742950" indent="-285750" eaLnBrk="0" hangingPunct="0">
                            <a:spcBef>
                              <a:spcPct val="20000"/>
                            </a:spcBef>
                            <a:defRPr sz="24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2pPr>
                          <a:lvl3pPr marL="1143000" indent="-228600" eaLnBrk="0" hangingPunct="0"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3pPr>
                          <a:lvl4pPr marL="16002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4pPr>
                          <a:lvl5pPr marL="20574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Pct val="100000"/>
                            <a:buFontTx/>
                            <a:buNone/>
                            <a:tabLst/>
                          </a:pPr>
                          <a:r>
                            <a:rPr kumimoji="0" lang="en-US" altLang="zh-CN" sz="2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1</a:t>
                          </a:r>
                        </a:p>
                      </a:txBody>
                      <a:tcPr anchor="ctr" horzOverflow="overflow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eaLnBrk="0" hangingPunct="0">
                            <a:spcBef>
                              <a:spcPct val="20000"/>
                            </a:spcBef>
                            <a:defRPr sz="28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1pPr>
                          <a:lvl2pPr marL="742950" indent="-285750" eaLnBrk="0" hangingPunct="0">
                            <a:spcBef>
                              <a:spcPct val="20000"/>
                            </a:spcBef>
                            <a:defRPr sz="24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2pPr>
                          <a:lvl3pPr marL="1143000" indent="-228600" eaLnBrk="0" hangingPunct="0"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3pPr>
                          <a:lvl4pPr marL="16002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4pPr>
                          <a:lvl5pPr marL="20574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Pct val="100000"/>
                            <a:buFontTx/>
                            <a:buNone/>
                            <a:tabLst/>
                          </a:pPr>
                          <a:r>
                            <a:rPr kumimoji="0" lang="en-US" altLang="zh-CN" sz="2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1</a:t>
                          </a:r>
                        </a:p>
                      </a:txBody>
                      <a:tcPr anchor="ctr" horzOverflow="overflow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horzOverflow="overflow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60274" t="-431373" r="-67123" b="-416667"/>
                          </a:stretch>
                        </a:blipFill>
                      </a:tcPr>
                    </a:tc>
                    <a:tc>
                      <a:txBody>
                        <a:bodyPr/>
                        <a:lstStyle>
                          <a:lvl1pPr eaLnBrk="0" hangingPunct="0">
                            <a:spcBef>
                              <a:spcPct val="20000"/>
                            </a:spcBef>
                            <a:defRPr sz="28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1pPr>
                          <a:lvl2pPr marL="742950" indent="-285750" eaLnBrk="0" hangingPunct="0">
                            <a:spcBef>
                              <a:spcPct val="20000"/>
                            </a:spcBef>
                            <a:defRPr sz="24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2pPr>
                          <a:lvl3pPr marL="1143000" indent="-228600" eaLnBrk="0" hangingPunct="0"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3pPr>
                          <a:lvl4pPr marL="16002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4pPr>
                          <a:lvl5pPr marL="20574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Pct val="100000"/>
                            <a:buFontTx/>
                            <a:buNone/>
                            <a:tabLst/>
                          </a:pPr>
                          <a:r>
                            <a:rPr kumimoji="0" lang="en-US" altLang="zh-CN" sz="2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1</a:t>
                          </a:r>
                        </a:p>
                      </a:txBody>
                      <a:tcPr anchor="ctr" horzOverflow="overflow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618208">
                    <a:tc>
                      <a:txBody>
                        <a:bodyPr/>
                        <a:lstStyle>
                          <a:lvl1pPr eaLnBrk="0" hangingPunct="0">
                            <a:spcBef>
                              <a:spcPct val="20000"/>
                            </a:spcBef>
                            <a:defRPr sz="28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1pPr>
                          <a:lvl2pPr marL="742950" indent="-285750" eaLnBrk="0" hangingPunct="0">
                            <a:spcBef>
                              <a:spcPct val="20000"/>
                            </a:spcBef>
                            <a:defRPr sz="24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2pPr>
                          <a:lvl3pPr marL="1143000" indent="-228600" eaLnBrk="0" hangingPunct="0"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3pPr>
                          <a:lvl4pPr marL="16002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4pPr>
                          <a:lvl5pPr marL="20574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Pct val="100000"/>
                            <a:buFontTx/>
                            <a:buNone/>
                            <a:tabLst/>
                          </a:pPr>
                          <a:r>
                            <a:rPr kumimoji="0" lang="en-US" altLang="zh-CN" sz="28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1</a:t>
                          </a:r>
                        </a:p>
                      </a:txBody>
                      <a:tcPr anchor="ctr" horzOverflow="overflow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eaLnBrk="0" hangingPunct="0">
                            <a:spcBef>
                              <a:spcPct val="20000"/>
                            </a:spcBef>
                            <a:defRPr sz="28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1pPr>
                          <a:lvl2pPr marL="742950" indent="-285750" eaLnBrk="0" hangingPunct="0">
                            <a:spcBef>
                              <a:spcPct val="20000"/>
                            </a:spcBef>
                            <a:defRPr sz="24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2pPr>
                          <a:lvl3pPr marL="1143000" indent="-228600" eaLnBrk="0" hangingPunct="0"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3pPr>
                          <a:lvl4pPr marL="16002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4pPr>
                          <a:lvl5pPr marL="20574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Pct val="100000"/>
                            <a:buFontTx/>
                            <a:buNone/>
                            <a:tabLst/>
                          </a:pPr>
                          <a:r>
                            <a:rPr kumimoji="0" lang="en-US" altLang="zh-CN" sz="2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0</a:t>
                          </a:r>
                        </a:p>
                      </a:txBody>
                      <a:tcPr anchor="ctr" horzOverflow="overflow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eaLnBrk="0" hangingPunct="0">
                            <a:spcBef>
                              <a:spcPct val="20000"/>
                            </a:spcBef>
                            <a:defRPr sz="28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1pPr>
                          <a:lvl2pPr marL="742950" indent="-285750" eaLnBrk="0" hangingPunct="0">
                            <a:spcBef>
                              <a:spcPct val="20000"/>
                            </a:spcBef>
                            <a:defRPr sz="24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2pPr>
                          <a:lvl3pPr marL="1143000" indent="-228600" eaLnBrk="0" hangingPunct="0"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3pPr>
                          <a:lvl4pPr marL="16002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4pPr>
                          <a:lvl5pPr marL="20574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Pct val="100000"/>
                            <a:buFontTx/>
                            <a:buNone/>
                            <a:tabLst/>
                          </a:pPr>
                          <a:r>
                            <a:rPr kumimoji="0" lang="en-US" altLang="zh-CN" sz="2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0</a:t>
                          </a:r>
                        </a:p>
                      </a:txBody>
                      <a:tcPr anchor="ctr" horzOverflow="overflow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horzOverflow="overflow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60274" t="-536634" r="-67123" b="-320792"/>
                          </a:stretch>
                        </a:blipFill>
                      </a:tcPr>
                    </a:tc>
                    <a:tc>
                      <a:txBody>
                        <a:bodyPr/>
                        <a:lstStyle>
                          <a:lvl1pPr eaLnBrk="0" hangingPunct="0">
                            <a:spcBef>
                              <a:spcPct val="20000"/>
                            </a:spcBef>
                            <a:defRPr sz="28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1pPr>
                          <a:lvl2pPr marL="742950" indent="-285750" eaLnBrk="0" hangingPunct="0">
                            <a:spcBef>
                              <a:spcPct val="20000"/>
                            </a:spcBef>
                            <a:defRPr sz="24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2pPr>
                          <a:lvl3pPr marL="1143000" indent="-228600" eaLnBrk="0" hangingPunct="0"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3pPr>
                          <a:lvl4pPr marL="16002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4pPr>
                          <a:lvl5pPr marL="20574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Pct val="100000"/>
                            <a:buFontTx/>
                            <a:buNone/>
                            <a:tabLst/>
                          </a:pPr>
                          <a:r>
                            <a:rPr kumimoji="0" lang="en-US" altLang="zh-CN" sz="28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0</a:t>
                          </a:r>
                        </a:p>
                      </a:txBody>
                      <a:tcPr anchor="ctr" horzOverflow="overflow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618208">
                    <a:tc>
                      <a:txBody>
                        <a:bodyPr/>
                        <a:lstStyle>
                          <a:lvl1pPr eaLnBrk="0" hangingPunct="0">
                            <a:spcBef>
                              <a:spcPct val="20000"/>
                            </a:spcBef>
                            <a:defRPr sz="28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1pPr>
                          <a:lvl2pPr marL="742950" indent="-285750" eaLnBrk="0" hangingPunct="0">
                            <a:spcBef>
                              <a:spcPct val="20000"/>
                            </a:spcBef>
                            <a:defRPr sz="24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2pPr>
                          <a:lvl3pPr marL="1143000" indent="-228600" eaLnBrk="0" hangingPunct="0"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3pPr>
                          <a:lvl4pPr marL="16002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4pPr>
                          <a:lvl5pPr marL="20574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Pct val="100000"/>
                            <a:buFontTx/>
                            <a:buNone/>
                            <a:tabLst/>
                          </a:pPr>
                          <a:r>
                            <a:rPr kumimoji="0" lang="en-US" altLang="zh-CN" sz="2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1</a:t>
                          </a:r>
                        </a:p>
                      </a:txBody>
                      <a:tcPr anchor="ctr" horzOverflow="overflow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eaLnBrk="0" hangingPunct="0">
                            <a:spcBef>
                              <a:spcPct val="20000"/>
                            </a:spcBef>
                            <a:defRPr sz="28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1pPr>
                          <a:lvl2pPr marL="742950" indent="-285750" eaLnBrk="0" hangingPunct="0">
                            <a:spcBef>
                              <a:spcPct val="20000"/>
                            </a:spcBef>
                            <a:defRPr sz="24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2pPr>
                          <a:lvl3pPr marL="1143000" indent="-228600" eaLnBrk="0" hangingPunct="0"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3pPr>
                          <a:lvl4pPr marL="16002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4pPr>
                          <a:lvl5pPr marL="20574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Pct val="100000"/>
                            <a:buFontTx/>
                            <a:buNone/>
                            <a:tabLst/>
                          </a:pPr>
                          <a:r>
                            <a:rPr kumimoji="0" lang="en-US" altLang="zh-CN" sz="2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0</a:t>
                          </a:r>
                        </a:p>
                      </a:txBody>
                      <a:tcPr anchor="ctr" horzOverflow="overflow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eaLnBrk="0" hangingPunct="0">
                            <a:spcBef>
                              <a:spcPct val="20000"/>
                            </a:spcBef>
                            <a:defRPr sz="28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1pPr>
                          <a:lvl2pPr marL="742950" indent="-285750" eaLnBrk="0" hangingPunct="0">
                            <a:spcBef>
                              <a:spcPct val="20000"/>
                            </a:spcBef>
                            <a:defRPr sz="24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2pPr>
                          <a:lvl3pPr marL="1143000" indent="-228600" eaLnBrk="0" hangingPunct="0"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3pPr>
                          <a:lvl4pPr marL="16002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4pPr>
                          <a:lvl5pPr marL="20574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Pct val="100000"/>
                            <a:buFontTx/>
                            <a:buNone/>
                            <a:tabLst/>
                          </a:pPr>
                          <a:r>
                            <a:rPr kumimoji="0" lang="en-US" altLang="zh-CN" sz="2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1</a:t>
                          </a:r>
                        </a:p>
                      </a:txBody>
                      <a:tcPr anchor="ctr" horzOverflow="overflow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horzOverflow="overflow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60274" t="-630392" r="-67123" b="-217647"/>
                          </a:stretch>
                        </a:blipFill>
                      </a:tcPr>
                    </a:tc>
                    <a:tc>
                      <a:txBody>
                        <a:bodyPr/>
                        <a:lstStyle>
                          <a:lvl1pPr eaLnBrk="0" hangingPunct="0">
                            <a:spcBef>
                              <a:spcPct val="20000"/>
                            </a:spcBef>
                            <a:defRPr sz="28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1pPr>
                          <a:lvl2pPr marL="742950" indent="-285750" eaLnBrk="0" hangingPunct="0">
                            <a:spcBef>
                              <a:spcPct val="20000"/>
                            </a:spcBef>
                            <a:defRPr sz="24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2pPr>
                          <a:lvl3pPr marL="1143000" indent="-228600" eaLnBrk="0" hangingPunct="0"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3pPr>
                          <a:lvl4pPr marL="16002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4pPr>
                          <a:lvl5pPr marL="20574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Pct val="100000"/>
                            <a:buFontTx/>
                            <a:buNone/>
                            <a:tabLst/>
                          </a:pPr>
                          <a:r>
                            <a:rPr kumimoji="0" lang="en-US" altLang="zh-CN" sz="2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1</a:t>
                          </a:r>
                        </a:p>
                      </a:txBody>
                      <a:tcPr anchor="ctr" horzOverflow="overflow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618208">
                    <a:tc>
                      <a:txBody>
                        <a:bodyPr/>
                        <a:lstStyle>
                          <a:lvl1pPr eaLnBrk="0" hangingPunct="0">
                            <a:spcBef>
                              <a:spcPct val="20000"/>
                            </a:spcBef>
                            <a:defRPr sz="28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1pPr>
                          <a:lvl2pPr marL="742950" indent="-285750" eaLnBrk="0" hangingPunct="0">
                            <a:spcBef>
                              <a:spcPct val="20000"/>
                            </a:spcBef>
                            <a:defRPr sz="24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2pPr>
                          <a:lvl3pPr marL="1143000" indent="-228600" eaLnBrk="0" hangingPunct="0"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3pPr>
                          <a:lvl4pPr marL="16002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4pPr>
                          <a:lvl5pPr marL="20574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Pct val="100000"/>
                            <a:buFontTx/>
                            <a:buNone/>
                            <a:tabLst/>
                          </a:pPr>
                          <a:r>
                            <a:rPr kumimoji="0" lang="en-US" altLang="zh-CN" sz="28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1</a:t>
                          </a:r>
                        </a:p>
                      </a:txBody>
                      <a:tcPr anchor="ctr" horzOverflow="overflow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eaLnBrk="0" hangingPunct="0">
                            <a:spcBef>
                              <a:spcPct val="20000"/>
                            </a:spcBef>
                            <a:defRPr sz="28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1pPr>
                          <a:lvl2pPr marL="742950" indent="-285750" eaLnBrk="0" hangingPunct="0">
                            <a:spcBef>
                              <a:spcPct val="20000"/>
                            </a:spcBef>
                            <a:defRPr sz="24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2pPr>
                          <a:lvl3pPr marL="1143000" indent="-228600" eaLnBrk="0" hangingPunct="0"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3pPr>
                          <a:lvl4pPr marL="16002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4pPr>
                          <a:lvl5pPr marL="20574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Pct val="100000"/>
                            <a:buFontTx/>
                            <a:buNone/>
                            <a:tabLst/>
                          </a:pPr>
                          <a:r>
                            <a:rPr kumimoji="0" lang="en-US" altLang="zh-CN" sz="2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1</a:t>
                          </a:r>
                        </a:p>
                      </a:txBody>
                      <a:tcPr anchor="ctr" horzOverflow="overflow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eaLnBrk="0" hangingPunct="0">
                            <a:spcBef>
                              <a:spcPct val="20000"/>
                            </a:spcBef>
                            <a:defRPr sz="28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1pPr>
                          <a:lvl2pPr marL="742950" indent="-285750" eaLnBrk="0" hangingPunct="0">
                            <a:spcBef>
                              <a:spcPct val="20000"/>
                            </a:spcBef>
                            <a:defRPr sz="24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2pPr>
                          <a:lvl3pPr marL="1143000" indent="-228600" eaLnBrk="0" hangingPunct="0"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3pPr>
                          <a:lvl4pPr marL="16002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4pPr>
                          <a:lvl5pPr marL="20574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Pct val="100000"/>
                            <a:buFontTx/>
                            <a:buNone/>
                            <a:tabLst/>
                          </a:pPr>
                          <a:r>
                            <a:rPr kumimoji="0" lang="en-US" altLang="zh-CN" sz="2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0</a:t>
                          </a:r>
                        </a:p>
                      </a:txBody>
                      <a:tcPr anchor="ctr" horzOverflow="overflow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horzOverflow="overflow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60274" t="-737624" r="-67123" b="-119802"/>
                          </a:stretch>
                        </a:blipFill>
                      </a:tcPr>
                    </a:tc>
                    <a:tc>
                      <a:txBody>
                        <a:bodyPr/>
                        <a:lstStyle>
                          <a:lvl1pPr eaLnBrk="0" hangingPunct="0">
                            <a:spcBef>
                              <a:spcPct val="20000"/>
                            </a:spcBef>
                            <a:defRPr sz="28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1pPr>
                          <a:lvl2pPr marL="742950" indent="-285750" eaLnBrk="0" hangingPunct="0">
                            <a:spcBef>
                              <a:spcPct val="20000"/>
                            </a:spcBef>
                            <a:defRPr sz="24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2pPr>
                          <a:lvl3pPr marL="1143000" indent="-228600" eaLnBrk="0" hangingPunct="0"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3pPr>
                          <a:lvl4pPr marL="16002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4pPr>
                          <a:lvl5pPr marL="20574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Pct val="100000"/>
                            <a:buFontTx/>
                            <a:buNone/>
                            <a:tabLst/>
                          </a:pPr>
                          <a:r>
                            <a:rPr kumimoji="0" lang="en-US" altLang="zh-CN" sz="2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1</a:t>
                          </a:r>
                        </a:p>
                      </a:txBody>
                      <a:tcPr anchor="ctr" horzOverflow="overflow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  <a:tr h="618208">
                    <a:tc>
                      <a:txBody>
                        <a:bodyPr/>
                        <a:lstStyle>
                          <a:lvl1pPr eaLnBrk="0" hangingPunct="0">
                            <a:spcBef>
                              <a:spcPct val="20000"/>
                            </a:spcBef>
                            <a:defRPr sz="28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1pPr>
                          <a:lvl2pPr marL="742950" indent="-285750" eaLnBrk="0" hangingPunct="0">
                            <a:spcBef>
                              <a:spcPct val="20000"/>
                            </a:spcBef>
                            <a:defRPr sz="24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2pPr>
                          <a:lvl3pPr marL="1143000" indent="-228600" eaLnBrk="0" hangingPunct="0"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3pPr>
                          <a:lvl4pPr marL="16002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4pPr>
                          <a:lvl5pPr marL="20574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Pct val="100000"/>
                            <a:buFontTx/>
                            <a:buNone/>
                            <a:tabLst/>
                          </a:pPr>
                          <a:r>
                            <a:rPr kumimoji="0" lang="en-US" altLang="zh-CN" sz="28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1</a:t>
                          </a:r>
                        </a:p>
                      </a:txBody>
                      <a:tcPr anchor="ctr" horzOverflow="overflow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ap="flat" cmpd="sng" algn="ctr">
                          <a:solidFill>
                            <a:srgbClr val="008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eaLnBrk="0" hangingPunct="0">
                            <a:spcBef>
                              <a:spcPct val="20000"/>
                            </a:spcBef>
                            <a:defRPr sz="28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1pPr>
                          <a:lvl2pPr marL="742950" indent="-285750" eaLnBrk="0" hangingPunct="0">
                            <a:spcBef>
                              <a:spcPct val="20000"/>
                            </a:spcBef>
                            <a:defRPr sz="24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2pPr>
                          <a:lvl3pPr marL="1143000" indent="-228600" eaLnBrk="0" hangingPunct="0"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3pPr>
                          <a:lvl4pPr marL="16002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4pPr>
                          <a:lvl5pPr marL="20574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Pct val="100000"/>
                            <a:buFontTx/>
                            <a:buNone/>
                            <a:tabLst/>
                          </a:pPr>
                          <a:r>
                            <a:rPr kumimoji="0" lang="en-US" altLang="zh-CN" sz="28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1</a:t>
                          </a:r>
                        </a:p>
                      </a:txBody>
                      <a:tcPr anchor="ctr" horzOverflow="overflow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ap="flat" cmpd="sng" algn="ctr">
                          <a:solidFill>
                            <a:srgbClr val="008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eaLnBrk="0" hangingPunct="0">
                            <a:spcBef>
                              <a:spcPct val="20000"/>
                            </a:spcBef>
                            <a:defRPr sz="28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1pPr>
                          <a:lvl2pPr marL="742950" indent="-285750" eaLnBrk="0" hangingPunct="0">
                            <a:spcBef>
                              <a:spcPct val="20000"/>
                            </a:spcBef>
                            <a:defRPr sz="24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2pPr>
                          <a:lvl3pPr marL="1143000" indent="-228600" eaLnBrk="0" hangingPunct="0"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3pPr>
                          <a:lvl4pPr marL="16002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4pPr>
                          <a:lvl5pPr marL="20574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Pct val="100000"/>
                            <a:buFontTx/>
                            <a:buNone/>
                            <a:tabLst/>
                          </a:pPr>
                          <a:r>
                            <a:rPr kumimoji="0" lang="en-US" altLang="zh-CN" sz="2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1</a:t>
                          </a:r>
                        </a:p>
                      </a:txBody>
                      <a:tcPr anchor="ctr" horzOverflow="overflow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ap="flat" cmpd="sng" algn="ctr">
                          <a:solidFill>
                            <a:srgbClr val="008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horzOverflow="overflow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ap="flat" cmpd="sng" algn="ctr">
                          <a:solidFill>
                            <a:srgbClr val="008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60274" t="-829412" r="-67123" b="-18627"/>
                          </a:stretch>
                        </a:blipFill>
                      </a:tcPr>
                    </a:tc>
                    <a:tc>
                      <a:txBody>
                        <a:bodyPr/>
                        <a:lstStyle>
                          <a:lvl1pPr eaLnBrk="0" hangingPunct="0">
                            <a:spcBef>
                              <a:spcPct val="20000"/>
                            </a:spcBef>
                            <a:defRPr sz="28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1pPr>
                          <a:lvl2pPr marL="742950" indent="-285750" eaLnBrk="0" hangingPunct="0">
                            <a:spcBef>
                              <a:spcPct val="20000"/>
                            </a:spcBef>
                            <a:defRPr sz="24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2pPr>
                          <a:lvl3pPr marL="1143000" indent="-228600" eaLnBrk="0" hangingPunct="0"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3pPr>
                          <a:lvl4pPr marL="16002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4pPr>
                          <a:lvl5pPr marL="20574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Pct val="100000"/>
                            <a:buFontTx/>
                            <a:buNone/>
                            <a:tabLst/>
                          </a:pPr>
                          <a:r>
                            <a:rPr kumimoji="0" lang="en-US" altLang="zh-CN" sz="2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1</a:t>
                          </a:r>
                        </a:p>
                      </a:txBody>
                      <a:tcPr anchor="ctr" horzOverflow="overflow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ap="flat" cmpd="sng" algn="ctr">
                          <a:solidFill>
                            <a:srgbClr val="008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3">
                <a:extLst>
                  <a:ext uri="{FF2B5EF4-FFF2-40B4-BE49-F238E27FC236}">
                    <a16:creationId xmlns:a16="http://schemas.microsoft.com/office/drawing/2014/main" id="{EDB4656C-4B51-4089-A9B4-0CA6EFE25325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2036905" y="1049601"/>
                <a:ext cx="4376223" cy="5715000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Font typeface="Wingdings" panose="05000000000000000000" pitchFamily="2" charset="2"/>
                  <a:buChar char="l"/>
                </a:pPr>
                <a:r>
                  <a:rPr lang="en-US" altLang="zh-CN" b="1" dirty="0"/>
                  <a:t>The </a:t>
                </a:r>
                <a:r>
                  <a:rPr lang="en-US" altLang="zh-CN" b="1" i="1" u="sng" dirty="0"/>
                  <a:t>relation</a:t>
                </a:r>
                <a:r>
                  <a:rPr lang="en-US" altLang="zh-CN" b="1" dirty="0"/>
                  <a:t> between </a:t>
                </a:r>
                <a:r>
                  <a:rPr lang="en-US" altLang="zh-CN" b="1" dirty="0">
                    <a:solidFill>
                      <a:srgbClr val="0070C0"/>
                    </a:solidFill>
                  </a:rPr>
                  <a:t>principal disjunctive normal form </a:t>
                </a:r>
                <a:r>
                  <a:rPr lang="en-US" altLang="zh-CN" b="1" dirty="0"/>
                  <a:t>and </a:t>
                </a:r>
                <a:r>
                  <a:rPr lang="en-US" altLang="zh-CN" b="1" dirty="0">
                    <a:solidFill>
                      <a:srgbClr val="0070C0"/>
                    </a:solidFill>
                  </a:rPr>
                  <a:t>truth table</a:t>
                </a:r>
                <a:endParaRPr lang="zh-CN" altLang="en-US" b="1" dirty="0">
                  <a:solidFill>
                    <a:srgbClr val="0070C0"/>
                  </a:solidFill>
                </a:endParaRPr>
              </a:p>
              <a:p>
                <a:pPr>
                  <a:buFont typeface="Wingdings" panose="05000000000000000000" pitchFamily="2" charset="2"/>
                  <a:buChar char="l"/>
                </a:pPr>
                <a:r>
                  <a:rPr lang="en-US" altLang="zh-CN" b="1" dirty="0"/>
                  <a:t>The right table is the truth table of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zh-CN" altLang="zh-CN" i="1" dirty="0">
                        <a:latin typeface="Cambria Math" panose="02040503050406030204" pitchFamily="18" charset="0"/>
                      </a:rPr>
                      <m:t>∧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zh-CN" altLang="zh-CN" i="1" dirty="0">
                        <a:latin typeface="Cambria Math" panose="02040503050406030204" pitchFamily="18" charset="0"/>
                      </a:rPr>
                      <m:t>∨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>
                  <a:buFont typeface="Wingdings" panose="05000000000000000000" pitchFamily="2" charset="2"/>
                  <a:buChar char="l"/>
                </a:pP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𝑨</m:t>
                    </m:r>
                    <m:r>
                      <a:rPr lang="en-US" altLang="zh-CN" b="1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=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zh-CN" altLang="zh-CN" i="1" dirty="0">
                        <a:latin typeface="Cambria Math" panose="02040503050406030204" pitchFamily="18" charset="0"/>
                      </a:rPr>
                      <m:t>∧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zh-CN" altLang="zh-CN" i="1" dirty="0">
                        <a:latin typeface="Cambria Math" panose="02040503050406030204" pitchFamily="18" charset="0"/>
                      </a:rPr>
                      <m:t>∨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altLang="zh-CN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altLang="zh-CN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altLang="zh-CN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𝟏</m:t>
                          </m:r>
                          <m:r>
                            <a:rPr lang="en-US" altLang="zh-CN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altLang="zh-CN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𝟑</m:t>
                          </m:r>
                          <m:r>
                            <a:rPr lang="en-US" altLang="zh-CN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altLang="zh-CN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𝟓</m:t>
                          </m:r>
                          <m:r>
                            <a:rPr lang="en-US" altLang="zh-CN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altLang="zh-CN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𝟔</m:t>
                          </m:r>
                          <m:r>
                            <a:rPr lang="en-US" altLang="zh-CN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altLang="zh-CN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𝟕</m:t>
                          </m:r>
                          <m:r>
                            <a:rPr lang="en-US" altLang="zh-CN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zh-CN" altLang="en-US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" name="Rectangle 3">
                <a:extLst>
                  <a:ext uri="{FF2B5EF4-FFF2-40B4-BE49-F238E27FC236}">
                    <a16:creationId xmlns:a16="http://schemas.microsoft.com/office/drawing/2014/main" id="{EDB4656C-4B51-4089-A9B4-0CA6EFE253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6905" y="1049601"/>
                <a:ext cx="4376223" cy="5715000"/>
              </a:xfrm>
              <a:prstGeom prst="rect">
                <a:avLst/>
              </a:prstGeom>
              <a:blipFill>
                <a:blip r:embed="rId4"/>
                <a:stretch>
                  <a:fillRect l="-2368" t="-18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7">
            <a:extLst>
              <a:ext uri="{FF2B5EF4-FFF2-40B4-BE49-F238E27FC236}">
                <a16:creationId xmlns:a16="http://schemas.microsoft.com/office/drawing/2014/main" id="{F07046A1-02C5-4ED9-B2A2-771F684B57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84800" y="1349639"/>
            <a:ext cx="192088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endParaRPr kumimoji="0" lang="zh-CN" altLang="zh-CN" sz="2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7" name="Rectangle 18">
            <a:extLst>
              <a:ext uri="{FF2B5EF4-FFF2-40B4-BE49-F238E27FC236}">
                <a16:creationId xmlns:a16="http://schemas.microsoft.com/office/drawing/2014/main" id="{5AB52770-70D6-4259-892D-822EE8BEBD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84800" y="1349639"/>
            <a:ext cx="192088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endParaRPr kumimoji="0" lang="zh-CN" altLang="zh-CN" sz="2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9" name="Rectangle 19">
            <a:extLst>
              <a:ext uri="{FF2B5EF4-FFF2-40B4-BE49-F238E27FC236}">
                <a16:creationId xmlns:a16="http://schemas.microsoft.com/office/drawing/2014/main" id="{9C8FFA7B-2BAA-4A70-8BB6-AF1C245208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84800" y="1349639"/>
            <a:ext cx="192088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endParaRPr kumimoji="0" lang="zh-CN" altLang="zh-CN" sz="2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0" name="Rectangle 20">
            <a:extLst>
              <a:ext uri="{FF2B5EF4-FFF2-40B4-BE49-F238E27FC236}">
                <a16:creationId xmlns:a16="http://schemas.microsoft.com/office/drawing/2014/main" id="{C6233B78-4785-42F2-ACEC-D648598926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84800" y="1349639"/>
            <a:ext cx="192088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endParaRPr kumimoji="0" lang="zh-CN" altLang="zh-CN" sz="2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1" name="Rectangle 21">
            <a:extLst>
              <a:ext uri="{FF2B5EF4-FFF2-40B4-BE49-F238E27FC236}">
                <a16:creationId xmlns:a16="http://schemas.microsoft.com/office/drawing/2014/main" id="{D0EA5ACD-7126-4503-98FE-6D939C9C0D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84800" y="1349639"/>
            <a:ext cx="192088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endParaRPr kumimoji="0" lang="zh-CN" altLang="zh-CN" sz="2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2" name="Rectangle 22">
            <a:extLst>
              <a:ext uri="{FF2B5EF4-FFF2-40B4-BE49-F238E27FC236}">
                <a16:creationId xmlns:a16="http://schemas.microsoft.com/office/drawing/2014/main" id="{6C75E89A-9144-469F-9643-845FD3038A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84800" y="1349639"/>
            <a:ext cx="192088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endParaRPr kumimoji="0" lang="zh-CN" altLang="zh-CN" sz="2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3" name="Rectangle 23">
            <a:extLst>
              <a:ext uri="{FF2B5EF4-FFF2-40B4-BE49-F238E27FC236}">
                <a16:creationId xmlns:a16="http://schemas.microsoft.com/office/drawing/2014/main" id="{E27FCB10-7B5F-43B3-9C63-9C092B2D27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84800" y="1349639"/>
            <a:ext cx="192088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endParaRPr kumimoji="0" lang="zh-CN" altLang="zh-CN" sz="2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4" name="Rectangle 24">
            <a:extLst>
              <a:ext uri="{FF2B5EF4-FFF2-40B4-BE49-F238E27FC236}">
                <a16:creationId xmlns:a16="http://schemas.microsoft.com/office/drawing/2014/main" id="{B3945FAB-4E44-4617-A8ED-02A51241DB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84800" y="1349639"/>
            <a:ext cx="192088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endParaRPr kumimoji="0" lang="zh-CN" altLang="zh-CN" sz="2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5" name="Rectangle 25">
            <a:extLst>
              <a:ext uri="{FF2B5EF4-FFF2-40B4-BE49-F238E27FC236}">
                <a16:creationId xmlns:a16="http://schemas.microsoft.com/office/drawing/2014/main" id="{4A2C64E1-3D48-4C7F-B1F5-7F6B081B75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84800" y="1349639"/>
            <a:ext cx="192088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endParaRPr kumimoji="0" lang="zh-CN" altLang="zh-CN" sz="2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6" name="Rectangle 26">
            <a:extLst>
              <a:ext uri="{FF2B5EF4-FFF2-40B4-BE49-F238E27FC236}">
                <a16:creationId xmlns:a16="http://schemas.microsoft.com/office/drawing/2014/main" id="{03B7052D-A07B-49A0-930F-2F1FE7FCFC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84800" y="1349639"/>
            <a:ext cx="192088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endParaRPr kumimoji="0" lang="zh-CN" altLang="zh-CN" sz="2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7" name="Rectangle 27">
            <a:extLst>
              <a:ext uri="{FF2B5EF4-FFF2-40B4-BE49-F238E27FC236}">
                <a16:creationId xmlns:a16="http://schemas.microsoft.com/office/drawing/2014/main" id="{97AD6A0D-931F-49DA-A9F8-2CDF16195E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84800" y="1349639"/>
            <a:ext cx="192088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endParaRPr kumimoji="0" lang="zh-CN" altLang="zh-CN" sz="2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8" name="Rectangle 28">
            <a:extLst>
              <a:ext uri="{FF2B5EF4-FFF2-40B4-BE49-F238E27FC236}">
                <a16:creationId xmlns:a16="http://schemas.microsoft.com/office/drawing/2014/main" id="{1F648F22-9273-479B-A0C6-0979F8DE9F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84800" y="1349639"/>
            <a:ext cx="192088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endParaRPr kumimoji="0" lang="zh-CN" altLang="zh-CN" sz="2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D8AC0FCB-4DA2-42BA-A863-C6BF6EDC710D}"/>
              </a:ext>
            </a:extLst>
          </p:cNvPr>
          <p:cNvSpPr/>
          <p:nvPr/>
        </p:nvSpPr>
        <p:spPr>
          <a:xfrm>
            <a:off x="-58585" y="1052669"/>
            <a:ext cx="1964871" cy="6377387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/>
          </a:bodyPr>
          <a:lstStyle/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FF00"/>
                </a:solidFill>
                <a:cs typeface="+mn-ea"/>
                <a:sym typeface="+mn-lt"/>
              </a:rPr>
              <a:t>对偶原理</a:t>
            </a:r>
            <a:endParaRPr lang="en-US" altLang="zh-CN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定义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定理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1</a:t>
            </a: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定理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定理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3</a:t>
            </a: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u="sng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FF00"/>
                </a:solidFill>
                <a:cs typeface="+mn-ea"/>
                <a:sym typeface="+mn-lt"/>
              </a:rPr>
              <a:t>范式和判定</a:t>
            </a: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概念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析取范式和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合取范式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u="sng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u="sng" dirty="0">
                <a:solidFill>
                  <a:schemeClr val="bg1"/>
                </a:solidFill>
                <a:cs typeface="+mn-ea"/>
                <a:sym typeface="+mn-lt"/>
              </a:rPr>
              <a:t>主析取范式和</a:t>
            </a:r>
            <a:endParaRPr lang="en-US" altLang="zh-CN" u="sng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u="sng" dirty="0">
                <a:solidFill>
                  <a:schemeClr val="bg1"/>
                </a:solidFill>
                <a:cs typeface="+mn-ea"/>
                <a:sym typeface="+mn-lt"/>
              </a:rPr>
              <a:t>主合取范式</a:t>
            </a:r>
            <a:endParaRPr lang="en-US" altLang="zh-CN" u="sng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u="sng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88433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500"/>
    </mc:Choice>
    <mc:Fallback xmlns=""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6E169E6A-7EAE-44F6-B0E0-54AEA33A1E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7B5860-9389-40BC-8CED-DD2AAB23A1E9}" type="slidenum">
              <a:rPr lang="zh-CN" altLang="en-US" smtClean="0"/>
              <a:pPr/>
              <a:t>3</a:t>
            </a:fld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2423AEC-297D-4AC6-937F-565891408581}"/>
              </a:ext>
            </a:extLst>
          </p:cNvPr>
          <p:cNvSpPr txBox="1"/>
          <p:nvPr/>
        </p:nvSpPr>
        <p:spPr>
          <a:xfrm>
            <a:off x="1964872" y="78452"/>
            <a:ext cx="42345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Review</a:t>
            </a:r>
            <a:endParaRPr lang="zh-CN" altLang="en-US" sz="4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65459A86-2236-4247-9311-D46EC9F8D18D}"/>
              </a:ext>
            </a:extLst>
          </p:cNvPr>
          <p:cNvGrpSpPr/>
          <p:nvPr/>
        </p:nvGrpSpPr>
        <p:grpSpPr>
          <a:xfrm>
            <a:off x="119973" y="397477"/>
            <a:ext cx="1449151" cy="180724"/>
            <a:chOff x="5392832" y="1016000"/>
            <a:chExt cx="1449150" cy="180724"/>
          </a:xfrm>
        </p:grpSpPr>
        <p:sp>
          <p:nvSpPr>
            <p:cNvPr id="7" name="Freeform 45">
              <a:extLst>
                <a:ext uri="{FF2B5EF4-FFF2-40B4-BE49-F238E27FC236}">
                  <a16:creationId xmlns:a16="http://schemas.microsoft.com/office/drawing/2014/main" id="{79F5C682-BDEF-4D53-B481-CCF2EF60A4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" name="Freeform 46">
              <a:extLst>
                <a:ext uri="{FF2B5EF4-FFF2-40B4-BE49-F238E27FC236}">
                  <a16:creationId xmlns:a16="http://schemas.microsoft.com/office/drawing/2014/main" id="{34E012F1-3888-4574-B83C-160D877B5C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Freeform 47">
              <a:extLst>
                <a:ext uri="{FF2B5EF4-FFF2-40B4-BE49-F238E27FC236}">
                  <a16:creationId xmlns:a16="http://schemas.microsoft.com/office/drawing/2014/main" id="{92C0B701-D754-4A82-AB31-4E35C971D1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Freeform 48">
              <a:extLst>
                <a:ext uri="{FF2B5EF4-FFF2-40B4-BE49-F238E27FC236}">
                  <a16:creationId xmlns:a16="http://schemas.microsoft.com/office/drawing/2014/main" id="{60F2428E-B4AC-403A-9F72-86667F8576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Freeform 49">
              <a:extLst>
                <a:ext uri="{FF2B5EF4-FFF2-40B4-BE49-F238E27FC236}">
                  <a16:creationId xmlns:a16="http://schemas.microsoft.com/office/drawing/2014/main" id="{0C987953-0EFA-465A-B7F9-C0CF22995A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97" name="组合 96">
            <a:extLst>
              <a:ext uri="{FF2B5EF4-FFF2-40B4-BE49-F238E27FC236}">
                <a16:creationId xmlns:a16="http://schemas.microsoft.com/office/drawing/2014/main" id="{FEFEE4E2-14D1-4E9E-A5CD-241981812972}"/>
              </a:ext>
            </a:extLst>
          </p:cNvPr>
          <p:cNvGrpSpPr/>
          <p:nvPr/>
        </p:nvGrpSpPr>
        <p:grpSpPr>
          <a:xfrm>
            <a:off x="2667000" y="2135068"/>
            <a:ext cx="8741420" cy="2701027"/>
            <a:chOff x="2449094" y="1873811"/>
            <a:chExt cx="8741420" cy="2701027"/>
          </a:xfrm>
        </p:grpSpPr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05B58D2F-F348-4CD6-9DBB-189FEE606B70}"/>
                </a:ext>
              </a:extLst>
            </p:cNvPr>
            <p:cNvGrpSpPr/>
            <p:nvPr/>
          </p:nvGrpSpPr>
          <p:grpSpPr>
            <a:xfrm>
              <a:off x="2462121" y="2319675"/>
              <a:ext cx="1655764" cy="358775"/>
              <a:chOff x="7699829" y="3130324"/>
              <a:chExt cx="1655764" cy="358775"/>
            </a:xfrm>
          </p:grpSpPr>
          <p:sp>
            <p:nvSpPr>
              <p:cNvPr id="17" name="Line 4">
                <a:extLst>
                  <a:ext uri="{FF2B5EF4-FFF2-40B4-BE49-F238E27FC236}">
                    <a16:creationId xmlns:a16="http://schemas.microsoft.com/office/drawing/2014/main" id="{5B94373A-0BE4-482C-A0EC-2C1919829FD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699829" y="3273198"/>
                <a:ext cx="503238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" name="Line 5">
                <a:extLst>
                  <a:ext uri="{FF2B5EF4-FFF2-40B4-BE49-F238E27FC236}">
                    <a16:creationId xmlns:a16="http://schemas.microsoft.com/office/drawing/2014/main" id="{615DA3FB-46BE-42BB-B41D-269DC6E36AF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203067" y="3130324"/>
                <a:ext cx="0" cy="358775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9" name="Line 6">
                <a:extLst>
                  <a:ext uri="{FF2B5EF4-FFF2-40B4-BE49-F238E27FC236}">
                    <a16:creationId xmlns:a16="http://schemas.microsoft.com/office/drawing/2014/main" id="{E721B6A4-C3EB-480D-8E3D-68B0E8364B2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203067" y="3130324"/>
                <a:ext cx="431800" cy="142875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" name="Line 7">
                <a:extLst>
                  <a:ext uri="{FF2B5EF4-FFF2-40B4-BE49-F238E27FC236}">
                    <a16:creationId xmlns:a16="http://schemas.microsoft.com/office/drawing/2014/main" id="{75FD586D-4CA8-43EE-9A97-436D83A972A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8203067" y="3273198"/>
                <a:ext cx="431800" cy="21590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" name="Oval 8">
                <a:extLst>
                  <a:ext uri="{FF2B5EF4-FFF2-40B4-BE49-F238E27FC236}">
                    <a16:creationId xmlns:a16="http://schemas.microsoft.com/office/drawing/2014/main" id="{7909473D-A02D-45AB-928F-8E73C2FCA2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34867" y="3201761"/>
                <a:ext cx="215900" cy="144463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SzPct val="100000"/>
                  <a:buChar char="•"/>
                  <a:defRPr kumimoji="1" sz="32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SzPct val="100000"/>
                  <a:buChar char="–"/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SzPct val="100000"/>
                  <a:buChar char="•"/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SzPct val="100000"/>
                  <a:buChar char="–"/>
                  <a:defRPr kumimoji="1"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SzPct val="100000"/>
                  <a:buChar char="»"/>
                  <a:defRPr kumimoji="1"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»"/>
                  <a:defRPr kumimoji="1"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»"/>
                  <a:defRPr kumimoji="1"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»"/>
                  <a:defRPr kumimoji="1"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»"/>
                  <a:defRPr kumimoji="1"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>
                    <a:srgbClr val="000000"/>
                  </a:buClr>
                  <a:buFontTx/>
                  <a:buNone/>
                </a:pPr>
                <a:endParaRPr kumimoji="0" lang="zh-CN" altLang="en-US" sz="2800"/>
              </a:p>
            </p:txBody>
          </p:sp>
          <p:sp>
            <p:nvSpPr>
              <p:cNvPr id="22" name="Line 9">
                <a:extLst>
                  <a:ext uri="{FF2B5EF4-FFF2-40B4-BE49-F238E27FC236}">
                    <a16:creationId xmlns:a16="http://schemas.microsoft.com/office/drawing/2014/main" id="{380F7973-B8F7-4322-815A-DD28A7295A5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850768" y="3273198"/>
                <a:ext cx="504825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63783FC1-B5FC-4749-9329-EF0999D5E1C1}"/>
                </a:ext>
              </a:extLst>
            </p:cNvPr>
            <p:cNvGrpSpPr/>
            <p:nvPr/>
          </p:nvGrpSpPr>
          <p:grpSpPr>
            <a:xfrm>
              <a:off x="8326529" y="2354599"/>
              <a:ext cx="1800224" cy="647700"/>
              <a:chOff x="5550582" y="3554185"/>
              <a:chExt cx="1800224" cy="647700"/>
            </a:xfrm>
          </p:grpSpPr>
          <p:sp>
            <p:nvSpPr>
              <p:cNvPr id="24" name="Line 10">
                <a:extLst>
                  <a:ext uri="{FF2B5EF4-FFF2-40B4-BE49-F238E27FC236}">
                    <a16:creationId xmlns:a16="http://schemas.microsoft.com/office/drawing/2014/main" id="{CE552161-E00F-4259-942B-E20CAFC6EAD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550582" y="3697060"/>
                <a:ext cx="503237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5" name="Line 11">
                <a:extLst>
                  <a:ext uri="{FF2B5EF4-FFF2-40B4-BE49-F238E27FC236}">
                    <a16:creationId xmlns:a16="http://schemas.microsoft.com/office/drawing/2014/main" id="{0EBEAD1C-8EE8-4C58-A6E1-96471B42D63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550582" y="4130448"/>
                <a:ext cx="503237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6" name="Line 12">
                <a:extLst>
                  <a:ext uri="{FF2B5EF4-FFF2-40B4-BE49-F238E27FC236}">
                    <a16:creationId xmlns:a16="http://schemas.microsoft.com/office/drawing/2014/main" id="{60FAE5CF-E8D7-4A1E-B039-62E72AD83BE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053818" y="3554185"/>
                <a:ext cx="0" cy="64770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7" name="Line 13">
                <a:extLst>
                  <a:ext uri="{FF2B5EF4-FFF2-40B4-BE49-F238E27FC236}">
                    <a16:creationId xmlns:a16="http://schemas.microsoft.com/office/drawing/2014/main" id="{DCCED44E-20EC-44C4-B477-015557D05F5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053818" y="3554185"/>
                <a:ext cx="649288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" name="Line 14">
                <a:extLst>
                  <a:ext uri="{FF2B5EF4-FFF2-40B4-BE49-F238E27FC236}">
                    <a16:creationId xmlns:a16="http://schemas.microsoft.com/office/drawing/2014/main" id="{EC5C0EF4-D645-492C-B25E-4C764808459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053818" y="4201885"/>
                <a:ext cx="649288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" name="AutoShape 15">
                <a:extLst>
                  <a:ext uri="{FF2B5EF4-FFF2-40B4-BE49-F238E27FC236}">
                    <a16:creationId xmlns:a16="http://schemas.microsoft.com/office/drawing/2014/main" id="{0698A061-2D9B-4B16-94B5-2660CDD687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03106" y="3554185"/>
                <a:ext cx="215900" cy="647700"/>
              </a:xfrm>
              <a:prstGeom prst="flowChartDelay">
                <a:avLst/>
              </a:prstGeom>
              <a:solidFill>
                <a:schemeClr val="accent4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SzPct val="100000"/>
                  <a:buChar char="•"/>
                  <a:defRPr kumimoji="1" sz="32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SzPct val="100000"/>
                  <a:buChar char="–"/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SzPct val="100000"/>
                  <a:buChar char="•"/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SzPct val="100000"/>
                  <a:buChar char="–"/>
                  <a:defRPr kumimoji="1"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SzPct val="100000"/>
                  <a:buChar char="»"/>
                  <a:defRPr kumimoji="1"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»"/>
                  <a:defRPr kumimoji="1"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»"/>
                  <a:defRPr kumimoji="1"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»"/>
                  <a:defRPr kumimoji="1"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»"/>
                  <a:defRPr kumimoji="1"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>
                    <a:srgbClr val="000000"/>
                  </a:buClr>
                  <a:buFontTx/>
                  <a:buNone/>
                </a:pPr>
                <a:endParaRPr kumimoji="0" lang="zh-CN" altLang="en-US" sz="2800"/>
              </a:p>
            </p:txBody>
          </p:sp>
          <p:sp>
            <p:nvSpPr>
              <p:cNvPr id="30" name="Line 16">
                <a:extLst>
                  <a:ext uri="{FF2B5EF4-FFF2-40B4-BE49-F238E27FC236}">
                    <a16:creationId xmlns:a16="http://schemas.microsoft.com/office/drawing/2014/main" id="{8AEC46F7-B5EB-4058-BF74-5B27089917C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919006" y="3841523"/>
                <a:ext cx="431800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31" name="组合 30">
              <a:extLst>
                <a:ext uri="{FF2B5EF4-FFF2-40B4-BE49-F238E27FC236}">
                  <a16:creationId xmlns:a16="http://schemas.microsoft.com/office/drawing/2014/main" id="{572A34BD-EFC8-41CB-A9B6-CA115EBE3AF3}"/>
                </a:ext>
              </a:extLst>
            </p:cNvPr>
            <p:cNvGrpSpPr/>
            <p:nvPr/>
          </p:nvGrpSpPr>
          <p:grpSpPr>
            <a:xfrm>
              <a:off x="4078036" y="1873811"/>
              <a:ext cx="1439861" cy="742950"/>
              <a:chOff x="5550582" y="5270273"/>
              <a:chExt cx="1439861" cy="742950"/>
            </a:xfrm>
          </p:grpSpPr>
          <p:sp>
            <p:nvSpPr>
              <p:cNvPr id="32" name="Line 17">
                <a:extLst>
                  <a:ext uri="{FF2B5EF4-FFF2-40B4-BE49-F238E27FC236}">
                    <a16:creationId xmlns:a16="http://schemas.microsoft.com/office/drawing/2014/main" id="{F55FD05A-829A-4D4B-AF23-3B5485D594F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550582" y="5354410"/>
                <a:ext cx="503237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3" name="Line 18">
                <a:extLst>
                  <a:ext uri="{FF2B5EF4-FFF2-40B4-BE49-F238E27FC236}">
                    <a16:creationId xmlns:a16="http://schemas.microsoft.com/office/drawing/2014/main" id="{F8524FA2-18EE-4AA9-B721-C6354217FD4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550582" y="5857648"/>
                <a:ext cx="503237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4" name="Freeform 19">
                <a:extLst>
                  <a:ext uri="{FF2B5EF4-FFF2-40B4-BE49-F238E27FC236}">
                    <a16:creationId xmlns:a16="http://schemas.microsoft.com/office/drawing/2014/main" id="{19A7BDB2-1B20-48C9-9F61-39A19B1CD9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82381" y="5270273"/>
                <a:ext cx="588962" cy="742950"/>
              </a:xfrm>
              <a:custGeom>
                <a:avLst/>
                <a:gdLst>
                  <a:gd name="T0" fmla="*/ 2147483646 w 371"/>
                  <a:gd name="T1" fmla="*/ 2147483646 h 468"/>
                  <a:gd name="T2" fmla="*/ 2147483646 w 371"/>
                  <a:gd name="T3" fmla="*/ 2147483646 h 468"/>
                  <a:gd name="T4" fmla="*/ 2147483646 w 371"/>
                  <a:gd name="T5" fmla="*/ 2147483646 h 468"/>
                  <a:gd name="T6" fmla="*/ 2147483646 w 371"/>
                  <a:gd name="T7" fmla="*/ 2147483646 h 468"/>
                  <a:gd name="T8" fmla="*/ 2147483646 w 371"/>
                  <a:gd name="T9" fmla="*/ 2147483646 h 4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71"/>
                  <a:gd name="T16" fmla="*/ 0 h 468"/>
                  <a:gd name="T17" fmla="*/ 371 w 371"/>
                  <a:gd name="T18" fmla="*/ 468 h 4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71" h="468">
                    <a:moveTo>
                      <a:pt x="45" y="7"/>
                    </a:moveTo>
                    <a:cubicBezTo>
                      <a:pt x="0" y="0"/>
                      <a:pt x="91" y="113"/>
                      <a:pt x="91" y="189"/>
                    </a:cubicBezTo>
                    <a:cubicBezTo>
                      <a:pt x="91" y="265"/>
                      <a:pt x="0" y="454"/>
                      <a:pt x="45" y="461"/>
                    </a:cubicBezTo>
                    <a:cubicBezTo>
                      <a:pt x="90" y="468"/>
                      <a:pt x="355" y="310"/>
                      <a:pt x="363" y="234"/>
                    </a:cubicBezTo>
                    <a:cubicBezTo>
                      <a:pt x="371" y="158"/>
                      <a:pt x="90" y="14"/>
                      <a:pt x="45" y="7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5" name="Line 20">
                <a:extLst>
                  <a:ext uri="{FF2B5EF4-FFF2-40B4-BE49-F238E27FC236}">
                    <a16:creationId xmlns:a16="http://schemas.microsoft.com/office/drawing/2014/main" id="{2AB6E9B0-372A-4E17-A9C5-1B5617D28EC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558643" y="5641748"/>
                <a:ext cx="431800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cxnSp>
          <p:nvCxnSpPr>
            <p:cNvPr id="36" name="直接箭头连接符 35">
              <a:extLst>
                <a:ext uri="{FF2B5EF4-FFF2-40B4-BE49-F238E27FC236}">
                  <a16:creationId xmlns:a16="http://schemas.microsoft.com/office/drawing/2014/main" id="{BAC3F9C6-FAD4-41C1-B456-9D9B0A04C203}"/>
                </a:ext>
              </a:extLst>
            </p:cNvPr>
            <p:cNvCxnSpPr>
              <a:cxnSpLocks/>
            </p:cNvCxnSpPr>
            <p:nvPr/>
          </p:nvCxnSpPr>
          <p:spPr>
            <a:xfrm>
              <a:off x="2473007" y="1957948"/>
              <a:ext cx="1615915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9" name="组合 38">
              <a:extLst>
                <a:ext uri="{FF2B5EF4-FFF2-40B4-BE49-F238E27FC236}">
                  <a16:creationId xmlns:a16="http://schemas.microsoft.com/office/drawing/2014/main" id="{D4244665-4BB7-43D6-8898-846789A9D45D}"/>
                </a:ext>
              </a:extLst>
            </p:cNvPr>
            <p:cNvGrpSpPr/>
            <p:nvPr/>
          </p:nvGrpSpPr>
          <p:grpSpPr>
            <a:xfrm>
              <a:off x="2468967" y="3258452"/>
              <a:ext cx="1655764" cy="358775"/>
              <a:chOff x="7699829" y="3130324"/>
              <a:chExt cx="1655764" cy="358775"/>
            </a:xfrm>
          </p:grpSpPr>
          <p:sp>
            <p:nvSpPr>
              <p:cNvPr id="40" name="Line 4">
                <a:extLst>
                  <a:ext uri="{FF2B5EF4-FFF2-40B4-BE49-F238E27FC236}">
                    <a16:creationId xmlns:a16="http://schemas.microsoft.com/office/drawing/2014/main" id="{351DDE2A-76D1-46AC-8F41-B670B8E40B4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699829" y="3273198"/>
                <a:ext cx="503238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1" name="Line 5">
                <a:extLst>
                  <a:ext uri="{FF2B5EF4-FFF2-40B4-BE49-F238E27FC236}">
                    <a16:creationId xmlns:a16="http://schemas.microsoft.com/office/drawing/2014/main" id="{0C3BF434-EFBF-4A67-8802-531B45095FB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203067" y="3130324"/>
                <a:ext cx="0" cy="358775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2" name="Line 6">
                <a:extLst>
                  <a:ext uri="{FF2B5EF4-FFF2-40B4-BE49-F238E27FC236}">
                    <a16:creationId xmlns:a16="http://schemas.microsoft.com/office/drawing/2014/main" id="{2683ADDA-D556-4D48-82C2-529D5EEBD59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203067" y="3130324"/>
                <a:ext cx="431800" cy="142875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3" name="Line 7">
                <a:extLst>
                  <a:ext uri="{FF2B5EF4-FFF2-40B4-BE49-F238E27FC236}">
                    <a16:creationId xmlns:a16="http://schemas.microsoft.com/office/drawing/2014/main" id="{68588C33-B13B-482E-94CC-19748D8BC4A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8203067" y="3273198"/>
                <a:ext cx="431800" cy="21590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4" name="Oval 8">
                <a:extLst>
                  <a:ext uri="{FF2B5EF4-FFF2-40B4-BE49-F238E27FC236}">
                    <a16:creationId xmlns:a16="http://schemas.microsoft.com/office/drawing/2014/main" id="{E50F3B05-6B8E-48E6-8EC8-7333B89F9A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34867" y="3201761"/>
                <a:ext cx="215900" cy="144463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SzPct val="100000"/>
                  <a:buChar char="•"/>
                  <a:defRPr kumimoji="1" sz="32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SzPct val="100000"/>
                  <a:buChar char="–"/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SzPct val="100000"/>
                  <a:buChar char="•"/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SzPct val="100000"/>
                  <a:buChar char="–"/>
                  <a:defRPr kumimoji="1"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SzPct val="100000"/>
                  <a:buChar char="»"/>
                  <a:defRPr kumimoji="1"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»"/>
                  <a:defRPr kumimoji="1"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»"/>
                  <a:defRPr kumimoji="1"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»"/>
                  <a:defRPr kumimoji="1"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»"/>
                  <a:defRPr kumimoji="1"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>
                    <a:srgbClr val="000000"/>
                  </a:buClr>
                  <a:buFontTx/>
                  <a:buNone/>
                </a:pPr>
                <a:endParaRPr kumimoji="0" lang="zh-CN" altLang="en-US" sz="2800"/>
              </a:p>
            </p:txBody>
          </p:sp>
          <p:sp>
            <p:nvSpPr>
              <p:cNvPr id="45" name="Line 9">
                <a:extLst>
                  <a:ext uri="{FF2B5EF4-FFF2-40B4-BE49-F238E27FC236}">
                    <a16:creationId xmlns:a16="http://schemas.microsoft.com/office/drawing/2014/main" id="{1D6FBFB0-D11F-4F8B-9C4D-E5F9DA538F1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850768" y="3273198"/>
                <a:ext cx="504825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46" name="组合 45">
              <a:extLst>
                <a:ext uri="{FF2B5EF4-FFF2-40B4-BE49-F238E27FC236}">
                  <a16:creationId xmlns:a16="http://schemas.microsoft.com/office/drawing/2014/main" id="{00448C03-2313-4FCE-AAC6-1362BBAEFC45}"/>
                </a:ext>
              </a:extLst>
            </p:cNvPr>
            <p:cNvGrpSpPr/>
            <p:nvPr/>
          </p:nvGrpSpPr>
          <p:grpSpPr>
            <a:xfrm>
              <a:off x="2471186" y="4216063"/>
              <a:ext cx="1655764" cy="358775"/>
              <a:chOff x="7699829" y="3130324"/>
              <a:chExt cx="1655764" cy="358775"/>
            </a:xfrm>
          </p:grpSpPr>
          <p:sp>
            <p:nvSpPr>
              <p:cNvPr id="47" name="Line 4">
                <a:extLst>
                  <a:ext uri="{FF2B5EF4-FFF2-40B4-BE49-F238E27FC236}">
                    <a16:creationId xmlns:a16="http://schemas.microsoft.com/office/drawing/2014/main" id="{6AACA087-DAC5-4EAD-A546-693E25ED1F8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699829" y="3273198"/>
                <a:ext cx="503238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8" name="Line 5">
                <a:extLst>
                  <a:ext uri="{FF2B5EF4-FFF2-40B4-BE49-F238E27FC236}">
                    <a16:creationId xmlns:a16="http://schemas.microsoft.com/office/drawing/2014/main" id="{7D6E5D55-5B98-4D25-8470-9B0EB8F6523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203067" y="3130324"/>
                <a:ext cx="0" cy="358775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0" name="Line 6">
                <a:extLst>
                  <a:ext uri="{FF2B5EF4-FFF2-40B4-BE49-F238E27FC236}">
                    <a16:creationId xmlns:a16="http://schemas.microsoft.com/office/drawing/2014/main" id="{C66830FC-FF47-4448-9862-9A361E08CE7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203067" y="3130324"/>
                <a:ext cx="431800" cy="142875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" name="Line 7">
                <a:extLst>
                  <a:ext uri="{FF2B5EF4-FFF2-40B4-BE49-F238E27FC236}">
                    <a16:creationId xmlns:a16="http://schemas.microsoft.com/office/drawing/2014/main" id="{41A5EF28-85B5-49EA-89D1-455E736C141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8203067" y="3273198"/>
                <a:ext cx="431800" cy="21590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2" name="Oval 8">
                <a:extLst>
                  <a:ext uri="{FF2B5EF4-FFF2-40B4-BE49-F238E27FC236}">
                    <a16:creationId xmlns:a16="http://schemas.microsoft.com/office/drawing/2014/main" id="{9E8E240D-8E4B-4769-A50F-A8DAE66397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34867" y="3201761"/>
                <a:ext cx="215900" cy="144463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SzPct val="100000"/>
                  <a:buChar char="•"/>
                  <a:defRPr kumimoji="1" sz="32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SzPct val="100000"/>
                  <a:buChar char="–"/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SzPct val="100000"/>
                  <a:buChar char="•"/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SzPct val="100000"/>
                  <a:buChar char="–"/>
                  <a:defRPr kumimoji="1"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SzPct val="100000"/>
                  <a:buChar char="»"/>
                  <a:defRPr kumimoji="1"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»"/>
                  <a:defRPr kumimoji="1"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»"/>
                  <a:defRPr kumimoji="1"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»"/>
                  <a:defRPr kumimoji="1"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»"/>
                  <a:defRPr kumimoji="1"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>
                    <a:srgbClr val="000000"/>
                  </a:buClr>
                  <a:buFontTx/>
                  <a:buNone/>
                </a:pPr>
                <a:endParaRPr kumimoji="0" lang="zh-CN" altLang="en-US" sz="2800"/>
              </a:p>
            </p:txBody>
          </p:sp>
          <p:sp>
            <p:nvSpPr>
              <p:cNvPr id="53" name="Line 9">
                <a:extLst>
                  <a:ext uri="{FF2B5EF4-FFF2-40B4-BE49-F238E27FC236}">
                    <a16:creationId xmlns:a16="http://schemas.microsoft.com/office/drawing/2014/main" id="{DB51E262-EF33-4318-ABBD-C853CA395D4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850768" y="3273198"/>
                <a:ext cx="504825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65" name="组合 64">
              <a:extLst>
                <a:ext uri="{FF2B5EF4-FFF2-40B4-BE49-F238E27FC236}">
                  <a16:creationId xmlns:a16="http://schemas.microsoft.com/office/drawing/2014/main" id="{39356575-54B0-4A4A-8531-571F015E9397}"/>
                </a:ext>
              </a:extLst>
            </p:cNvPr>
            <p:cNvGrpSpPr/>
            <p:nvPr/>
          </p:nvGrpSpPr>
          <p:grpSpPr>
            <a:xfrm>
              <a:off x="4059566" y="3872647"/>
              <a:ext cx="1439861" cy="614008"/>
              <a:chOff x="5550582" y="5270273"/>
              <a:chExt cx="1439861" cy="742950"/>
            </a:xfrm>
          </p:grpSpPr>
          <p:sp>
            <p:nvSpPr>
              <p:cNvPr id="66" name="Line 17">
                <a:extLst>
                  <a:ext uri="{FF2B5EF4-FFF2-40B4-BE49-F238E27FC236}">
                    <a16:creationId xmlns:a16="http://schemas.microsoft.com/office/drawing/2014/main" id="{88A0F1BD-35C2-40F1-9334-746B9E32CC6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550582" y="5354410"/>
                <a:ext cx="503237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7" name="Line 18">
                <a:extLst>
                  <a:ext uri="{FF2B5EF4-FFF2-40B4-BE49-F238E27FC236}">
                    <a16:creationId xmlns:a16="http://schemas.microsoft.com/office/drawing/2014/main" id="{D95596E0-2B89-4CCE-A2E6-140A320A439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550582" y="5857648"/>
                <a:ext cx="503237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8" name="Freeform 19">
                <a:extLst>
                  <a:ext uri="{FF2B5EF4-FFF2-40B4-BE49-F238E27FC236}">
                    <a16:creationId xmlns:a16="http://schemas.microsoft.com/office/drawing/2014/main" id="{4C18ECCD-5526-4917-BEA0-1F57F85880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82381" y="5270273"/>
                <a:ext cx="588962" cy="742950"/>
              </a:xfrm>
              <a:custGeom>
                <a:avLst/>
                <a:gdLst>
                  <a:gd name="T0" fmla="*/ 2147483646 w 371"/>
                  <a:gd name="T1" fmla="*/ 2147483646 h 468"/>
                  <a:gd name="T2" fmla="*/ 2147483646 w 371"/>
                  <a:gd name="T3" fmla="*/ 2147483646 h 468"/>
                  <a:gd name="T4" fmla="*/ 2147483646 w 371"/>
                  <a:gd name="T5" fmla="*/ 2147483646 h 468"/>
                  <a:gd name="T6" fmla="*/ 2147483646 w 371"/>
                  <a:gd name="T7" fmla="*/ 2147483646 h 468"/>
                  <a:gd name="T8" fmla="*/ 2147483646 w 371"/>
                  <a:gd name="T9" fmla="*/ 2147483646 h 4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71"/>
                  <a:gd name="T16" fmla="*/ 0 h 468"/>
                  <a:gd name="T17" fmla="*/ 371 w 371"/>
                  <a:gd name="T18" fmla="*/ 468 h 4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71" h="468">
                    <a:moveTo>
                      <a:pt x="45" y="7"/>
                    </a:moveTo>
                    <a:cubicBezTo>
                      <a:pt x="0" y="0"/>
                      <a:pt x="91" y="113"/>
                      <a:pt x="91" y="189"/>
                    </a:cubicBezTo>
                    <a:cubicBezTo>
                      <a:pt x="91" y="265"/>
                      <a:pt x="0" y="454"/>
                      <a:pt x="45" y="461"/>
                    </a:cubicBezTo>
                    <a:cubicBezTo>
                      <a:pt x="90" y="468"/>
                      <a:pt x="355" y="310"/>
                      <a:pt x="363" y="234"/>
                    </a:cubicBezTo>
                    <a:cubicBezTo>
                      <a:pt x="371" y="158"/>
                      <a:pt x="90" y="14"/>
                      <a:pt x="45" y="7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9" name="Line 20">
                <a:extLst>
                  <a:ext uri="{FF2B5EF4-FFF2-40B4-BE49-F238E27FC236}">
                    <a16:creationId xmlns:a16="http://schemas.microsoft.com/office/drawing/2014/main" id="{DFE6012A-6DFC-4A33-A4C1-C64CB3103F7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558643" y="5641748"/>
                <a:ext cx="431800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cxnSp>
          <p:nvCxnSpPr>
            <p:cNvPr id="70" name="直接箭头连接符 69">
              <a:extLst>
                <a:ext uri="{FF2B5EF4-FFF2-40B4-BE49-F238E27FC236}">
                  <a16:creationId xmlns:a16="http://schemas.microsoft.com/office/drawing/2014/main" id="{C81F6EC5-5A55-4991-84EF-6224768E09E7}"/>
                </a:ext>
              </a:extLst>
            </p:cNvPr>
            <p:cNvCxnSpPr>
              <a:cxnSpLocks/>
            </p:cNvCxnSpPr>
            <p:nvPr/>
          </p:nvCxnSpPr>
          <p:spPr>
            <a:xfrm>
              <a:off x="2449094" y="3941300"/>
              <a:ext cx="1615915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1" name="组合 70">
              <a:extLst>
                <a:ext uri="{FF2B5EF4-FFF2-40B4-BE49-F238E27FC236}">
                  <a16:creationId xmlns:a16="http://schemas.microsoft.com/office/drawing/2014/main" id="{44A4BD3D-61D5-4F6A-8DC9-8BEB1A868DA3}"/>
                </a:ext>
              </a:extLst>
            </p:cNvPr>
            <p:cNvGrpSpPr/>
            <p:nvPr/>
          </p:nvGrpSpPr>
          <p:grpSpPr>
            <a:xfrm>
              <a:off x="6318352" y="3494476"/>
              <a:ext cx="1439861" cy="614008"/>
              <a:chOff x="5550582" y="5270273"/>
              <a:chExt cx="1439861" cy="742950"/>
            </a:xfrm>
          </p:grpSpPr>
          <p:sp>
            <p:nvSpPr>
              <p:cNvPr id="72" name="Line 17">
                <a:extLst>
                  <a:ext uri="{FF2B5EF4-FFF2-40B4-BE49-F238E27FC236}">
                    <a16:creationId xmlns:a16="http://schemas.microsoft.com/office/drawing/2014/main" id="{A1CB1B18-FA51-4F2C-B959-60EDFD7A1B8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550582" y="5354410"/>
                <a:ext cx="503237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3" name="Line 18">
                <a:extLst>
                  <a:ext uri="{FF2B5EF4-FFF2-40B4-BE49-F238E27FC236}">
                    <a16:creationId xmlns:a16="http://schemas.microsoft.com/office/drawing/2014/main" id="{8DB36493-EFB4-4E54-9F1F-8723A817357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550582" y="5857648"/>
                <a:ext cx="503237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4" name="Freeform 19">
                <a:extLst>
                  <a:ext uri="{FF2B5EF4-FFF2-40B4-BE49-F238E27FC236}">
                    <a16:creationId xmlns:a16="http://schemas.microsoft.com/office/drawing/2014/main" id="{2F9AF7ED-6FD7-43E8-8C83-E4C92EF503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82381" y="5270273"/>
                <a:ext cx="588962" cy="742950"/>
              </a:xfrm>
              <a:custGeom>
                <a:avLst/>
                <a:gdLst>
                  <a:gd name="T0" fmla="*/ 2147483646 w 371"/>
                  <a:gd name="T1" fmla="*/ 2147483646 h 468"/>
                  <a:gd name="T2" fmla="*/ 2147483646 w 371"/>
                  <a:gd name="T3" fmla="*/ 2147483646 h 468"/>
                  <a:gd name="T4" fmla="*/ 2147483646 w 371"/>
                  <a:gd name="T5" fmla="*/ 2147483646 h 468"/>
                  <a:gd name="T6" fmla="*/ 2147483646 w 371"/>
                  <a:gd name="T7" fmla="*/ 2147483646 h 468"/>
                  <a:gd name="T8" fmla="*/ 2147483646 w 371"/>
                  <a:gd name="T9" fmla="*/ 2147483646 h 4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71"/>
                  <a:gd name="T16" fmla="*/ 0 h 468"/>
                  <a:gd name="T17" fmla="*/ 371 w 371"/>
                  <a:gd name="T18" fmla="*/ 468 h 4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71" h="468">
                    <a:moveTo>
                      <a:pt x="45" y="7"/>
                    </a:moveTo>
                    <a:cubicBezTo>
                      <a:pt x="0" y="0"/>
                      <a:pt x="91" y="113"/>
                      <a:pt x="91" y="189"/>
                    </a:cubicBezTo>
                    <a:cubicBezTo>
                      <a:pt x="91" y="265"/>
                      <a:pt x="0" y="454"/>
                      <a:pt x="45" y="461"/>
                    </a:cubicBezTo>
                    <a:cubicBezTo>
                      <a:pt x="90" y="468"/>
                      <a:pt x="355" y="310"/>
                      <a:pt x="363" y="234"/>
                    </a:cubicBezTo>
                    <a:cubicBezTo>
                      <a:pt x="371" y="158"/>
                      <a:pt x="90" y="14"/>
                      <a:pt x="45" y="7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" name="Line 20">
                <a:extLst>
                  <a:ext uri="{FF2B5EF4-FFF2-40B4-BE49-F238E27FC236}">
                    <a16:creationId xmlns:a16="http://schemas.microsoft.com/office/drawing/2014/main" id="{CF74573A-9CFF-47A9-BE27-92A33EFE42B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558643" y="5641748"/>
                <a:ext cx="431800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cxnSp>
          <p:nvCxnSpPr>
            <p:cNvPr id="76" name="直接箭头连接符 75">
              <a:extLst>
                <a:ext uri="{FF2B5EF4-FFF2-40B4-BE49-F238E27FC236}">
                  <a16:creationId xmlns:a16="http://schemas.microsoft.com/office/drawing/2014/main" id="{CBE22B9F-DC40-4BD3-969D-EAD31EB458D6}"/>
                </a:ext>
              </a:extLst>
            </p:cNvPr>
            <p:cNvCxnSpPr>
              <a:cxnSpLocks/>
            </p:cNvCxnSpPr>
            <p:nvPr/>
          </p:nvCxnSpPr>
          <p:spPr>
            <a:xfrm>
              <a:off x="4124731" y="3401326"/>
              <a:ext cx="2199064" cy="161803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接箭头连接符 75">
              <a:extLst>
                <a:ext uri="{FF2B5EF4-FFF2-40B4-BE49-F238E27FC236}">
                  <a16:creationId xmlns:a16="http://schemas.microsoft.com/office/drawing/2014/main" id="{3FB9D2D2-FD56-42DA-9A72-011B173F8AE0}"/>
                </a:ext>
              </a:extLst>
            </p:cNvPr>
            <p:cNvCxnSpPr>
              <a:cxnSpLocks/>
              <a:stCxn id="69" idx="1"/>
              <a:endCxn id="73" idx="0"/>
            </p:cNvCxnSpPr>
            <p:nvPr/>
          </p:nvCxnSpPr>
          <p:spPr>
            <a:xfrm rot="5400000" flipH="1" flipV="1">
              <a:off x="5809018" y="3670319"/>
              <a:ext cx="199742" cy="818925"/>
            </a:xfrm>
            <a:prstGeom prst="bentConnector3">
              <a:avLst>
                <a:gd name="adj1" fmla="val 99049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接箭头连接符 75">
              <a:extLst>
                <a:ext uri="{FF2B5EF4-FFF2-40B4-BE49-F238E27FC236}">
                  <a16:creationId xmlns:a16="http://schemas.microsoft.com/office/drawing/2014/main" id="{EE9EC3D1-15EE-442E-AAC7-A70F3205BC4E}"/>
                </a:ext>
              </a:extLst>
            </p:cNvPr>
            <p:cNvCxnSpPr>
              <a:cxnSpLocks/>
              <a:stCxn id="35" idx="1"/>
            </p:cNvCxnSpPr>
            <p:nvPr/>
          </p:nvCxnSpPr>
          <p:spPr>
            <a:xfrm rot="16200000" flipH="1">
              <a:off x="7047736" y="715447"/>
              <a:ext cx="252187" cy="3311867"/>
            </a:xfrm>
            <a:prstGeom prst="bentConnector4">
              <a:avLst>
                <a:gd name="adj1" fmla="val 0"/>
                <a:gd name="adj2" fmla="val 50000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接箭头连接符 75">
              <a:extLst>
                <a:ext uri="{FF2B5EF4-FFF2-40B4-BE49-F238E27FC236}">
                  <a16:creationId xmlns:a16="http://schemas.microsoft.com/office/drawing/2014/main" id="{8D227C96-AB0E-4285-ADF3-6B33D2713288}"/>
                </a:ext>
              </a:extLst>
            </p:cNvPr>
            <p:cNvCxnSpPr>
              <a:cxnSpLocks/>
              <a:stCxn id="75" idx="1"/>
              <a:endCxn id="25" idx="1"/>
            </p:cNvCxnSpPr>
            <p:nvPr/>
          </p:nvCxnSpPr>
          <p:spPr>
            <a:xfrm rot="5400000" flipH="1" flipV="1">
              <a:off x="7858680" y="2830396"/>
              <a:ext cx="870618" cy="1071553"/>
            </a:xfrm>
            <a:prstGeom prst="bentConnector3">
              <a:avLst>
                <a:gd name="adj1" fmla="val 100625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接箭头连接符 75">
              <a:extLst>
                <a:ext uri="{FF2B5EF4-FFF2-40B4-BE49-F238E27FC236}">
                  <a16:creationId xmlns:a16="http://schemas.microsoft.com/office/drawing/2014/main" id="{8A96E385-0CDC-4EE7-8CFF-410CA1143B75}"/>
                </a:ext>
              </a:extLst>
            </p:cNvPr>
            <p:cNvCxnSpPr>
              <a:cxnSpLocks/>
            </p:cNvCxnSpPr>
            <p:nvPr/>
          </p:nvCxnSpPr>
          <p:spPr>
            <a:xfrm>
              <a:off x="9788363" y="2641937"/>
              <a:ext cx="1402151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8" name="矩形 97">
            <a:extLst>
              <a:ext uri="{FF2B5EF4-FFF2-40B4-BE49-F238E27FC236}">
                <a16:creationId xmlns:a16="http://schemas.microsoft.com/office/drawing/2014/main" id="{2EB806EA-5BB8-4A7D-B55A-844BCEE948C6}"/>
              </a:ext>
            </a:extLst>
          </p:cNvPr>
          <p:cNvSpPr/>
          <p:nvPr/>
        </p:nvSpPr>
        <p:spPr>
          <a:xfrm>
            <a:off x="2129255" y="2034539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i="1" dirty="0"/>
              <a:t>Ｐ</a:t>
            </a:r>
            <a:endParaRPr lang="zh-CN" altLang="en-US" dirty="0"/>
          </a:p>
        </p:txBody>
      </p:sp>
      <p:sp>
        <p:nvSpPr>
          <p:cNvPr id="99" name="矩形 98">
            <a:extLst>
              <a:ext uri="{FF2B5EF4-FFF2-40B4-BE49-F238E27FC236}">
                <a16:creationId xmlns:a16="http://schemas.microsoft.com/office/drawing/2014/main" id="{473C65DF-9489-4280-BA27-0C2CC27C8893}"/>
              </a:ext>
            </a:extLst>
          </p:cNvPr>
          <p:cNvSpPr/>
          <p:nvPr/>
        </p:nvSpPr>
        <p:spPr>
          <a:xfrm>
            <a:off x="2172193" y="2537777"/>
            <a:ext cx="3513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i="1"/>
              <a:t>R</a:t>
            </a:r>
            <a:endParaRPr lang="zh-CN" altLang="en-US" dirty="0"/>
          </a:p>
        </p:txBody>
      </p:sp>
      <p:sp>
        <p:nvSpPr>
          <p:cNvPr id="100" name="矩形 99">
            <a:extLst>
              <a:ext uri="{FF2B5EF4-FFF2-40B4-BE49-F238E27FC236}">
                <a16:creationId xmlns:a16="http://schemas.microsoft.com/office/drawing/2014/main" id="{9B7B532C-70F7-4816-9FFC-9AD8165D86A8}"/>
              </a:ext>
            </a:extLst>
          </p:cNvPr>
          <p:cNvSpPr/>
          <p:nvPr/>
        </p:nvSpPr>
        <p:spPr>
          <a:xfrm>
            <a:off x="2227706" y="3477917"/>
            <a:ext cx="3513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i="1" dirty="0"/>
              <a:t>P</a:t>
            </a:r>
            <a:endParaRPr lang="zh-CN" altLang="en-US" dirty="0"/>
          </a:p>
        </p:txBody>
      </p:sp>
      <p:sp>
        <p:nvSpPr>
          <p:cNvPr id="101" name="矩形 100">
            <a:extLst>
              <a:ext uri="{FF2B5EF4-FFF2-40B4-BE49-F238E27FC236}">
                <a16:creationId xmlns:a16="http://schemas.microsoft.com/office/drawing/2014/main" id="{341C8ABB-AE95-48FF-AD3B-B273F3D0D91D}"/>
              </a:ext>
            </a:extLst>
          </p:cNvPr>
          <p:cNvSpPr/>
          <p:nvPr/>
        </p:nvSpPr>
        <p:spPr>
          <a:xfrm>
            <a:off x="2212811" y="3994503"/>
            <a:ext cx="3642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i="1" dirty="0"/>
              <a:t>Q</a:t>
            </a:r>
            <a:endParaRPr lang="zh-CN" altLang="en-US" dirty="0"/>
          </a:p>
        </p:txBody>
      </p:sp>
      <p:sp>
        <p:nvSpPr>
          <p:cNvPr id="102" name="矩形 101">
            <a:extLst>
              <a:ext uri="{FF2B5EF4-FFF2-40B4-BE49-F238E27FC236}">
                <a16:creationId xmlns:a16="http://schemas.microsoft.com/office/drawing/2014/main" id="{7857D110-7AE7-4E1A-A910-715D83165726}"/>
              </a:ext>
            </a:extLst>
          </p:cNvPr>
          <p:cNvSpPr/>
          <p:nvPr/>
        </p:nvSpPr>
        <p:spPr>
          <a:xfrm>
            <a:off x="2246835" y="4480330"/>
            <a:ext cx="3513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i="1" dirty="0"/>
              <a:t>R</a:t>
            </a:r>
            <a:endParaRPr lang="zh-CN" altLang="en-US" dirty="0"/>
          </a:p>
        </p:txBody>
      </p:sp>
      <p:sp>
        <p:nvSpPr>
          <p:cNvPr id="103" name="矩形 102">
            <a:extLst>
              <a:ext uri="{FF2B5EF4-FFF2-40B4-BE49-F238E27FC236}">
                <a16:creationId xmlns:a16="http://schemas.microsoft.com/office/drawing/2014/main" id="{CC69BD6A-6EE1-41D0-8D35-61CE499C4E2D}"/>
              </a:ext>
            </a:extLst>
          </p:cNvPr>
          <p:cNvSpPr/>
          <p:nvPr/>
        </p:nvSpPr>
        <p:spPr>
          <a:xfrm>
            <a:off x="4002468" y="2709680"/>
            <a:ext cx="4860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cs typeface="Times New Roman" panose="02020603050405020304" pitchFamily="18" charset="0"/>
                <a:sym typeface="+mn-lt"/>
              </a:rPr>
              <a:t>¬</a:t>
            </a:r>
            <a:r>
              <a:rPr lang="en-US" altLang="zh-CN" i="1" dirty="0"/>
              <a:t>R</a:t>
            </a:r>
            <a:endParaRPr lang="zh-CN" altLang="en-US" dirty="0"/>
          </a:p>
        </p:txBody>
      </p:sp>
      <p:sp>
        <p:nvSpPr>
          <p:cNvPr id="104" name="矩形 103">
            <a:extLst>
              <a:ext uri="{FF2B5EF4-FFF2-40B4-BE49-F238E27FC236}">
                <a16:creationId xmlns:a16="http://schemas.microsoft.com/office/drawing/2014/main" id="{2FB821C4-20EE-4D98-91FB-0FD36695D74E}"/>
              </a:ext>
            </a:extLst>
          </p:cNvPr>
          <p:cNvSpPr/>
          <p:nvPr/>
        </p:nvSpPr>
        <p:spPr>
          <a:xfrm>
            <a:off x="4026595" y="3313022"/>
            <a:ext cx="4860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cs typeface="Times New Roman" panose="02020603050405020304" pitchFamily="18" charset="0"/>
                <a:sym typeface="+mn-lt"/>
              </a:rPr>
              <a:t>¬</a:t>
            </a:r>
            <a:r>
              <a:rPr lang="en-US" altLang="zh-CN" i="1" dirty="0"/>
              <a:t>P</a:t>
            </a:r>
            <a:endParaRPr lang="zh-CN" altLang="en-US" dirty="0"/>
          </a:p>
        </p:txBody>
      </p:sp>
      <p:sp>
        <p:nvSpPr>
          <p:cNvPr id="105" name="矩形 104">
            <a:extLst>
              <a:ext uri="{FF2B5EF4-FFF2-40B4-BE49-F238E27FC236}">
                <a16:creationId xmlns:a16="http://schemas.microsoft.com/office/drawing/2014/main" id="{49AA2F02-63D9-47EC-86AF-A2B7B97348E0}"/>
              </a:ext>
            </a:extLst>
          </p:cNvPr>
          <p:cNvSpPr/>
          <p:nvPr/>
        </p:nvSpPr>
        <p:spPr>
          <a:xfrm>
            <a:off x="3973012" y="4578496"/>
            <a:ext cx="4860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cs typeface="Times New Roman" panose="02020603050405020304" pitchFamily="18" charset="0"/>
                <a:sym typeface="+mn-lt"/>
              </a:rPr>
              <a:t>¬</a:t>
            </a:r>
            <a:r>
              <a:rPr lang="en-US" altLang="zh-CN" i="1" dirty="0"/>
              <a:t>R</a:t>
            </a:r>
            <a:endParaRPr lang="zh-CN" altLang="en-US" dirty="0"/>
          </a:p>
        </p:txBody>
      </p:sp>
      <p:sp>
        <p:nvSpPr>
          <p:cNvPr id="106" name="矩形 105">
            <a:extLst>
              <a:ext uri="{FF2B5EF4-FFF2-40B4-BE49-F238E27FC236}">
                <a16:creationId xmlns:a16="http://schemas.microsoft.com/office/drawing/2014/main" id="{8F0AFAA4-63C2-4918-88DD-C977D9C612C1}"/>
              </a:ext>
            </a:extLst>
          </p:cNvPr>
          <p:cNvSpPr/>
          <p:nvPr/>
        </p:nvSpPr>
        <p:spPr>
          <a:xfrm>
            <a:off x="5568455" y="2077580"/>
            <a:ext cx="98398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i="1" dirty="0">
                <a:cs typeface="Times New Roman" panose="02020603050405020304" pitchFamily="18" charset="0"/>
                <a:sym typeface="+mn-lt"/>
              </a:rPr>
              <a:t>P </a:t>
            </a:r>
            <a:r>
              <a:rPr lang="en-US" altLang="zh-CN" sz="2400" b="1" dirty="0">
                <a:cs typeface="Times New Roman" panose="02020603050405020304" pitchFamily="18" charset="0"/>
                <a:sym typeface="+mn-lt"/>
              </a:rPr>
              <a:t>∨</a:t>
            </a:r>
            <a:r>
              <a:rPr lang="en-US" altLang="zh-CN" b="1" dirty="0"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dirty="0">
                <a:cs typeface="Times New Roman" panose="02020603050405020304" pitchFamily="18" charset="0"/>
                <a:sym typeface="+mn-lt"/>
              </a:rPr>
              <a:t>¬</a:t>
            </a:r>
            <a:r>
              <a:rPr lang="en-US" altLang="zh-CN" i="1" dirty="0"/>
              <a:t>R</a:t>
            </a:r>
            <a:endParaRPr lang="zh-CN" altLang="en-US" dirty="0"/>
          </a:p>
        </p:txBody>
      </p:sp>
      <p:sp>
        <p:nvSpPr>
          <p:cNvPr id="107" name="矩形 106">
            <a:extLst>
              <a:ext uri="{FF2B5EF4-FFF2-40B4-BE49-F238E27FC236}">
                <a16:creationId xmlns:a16="http://schemas.microsoft.com/office/drawing/2014/main" id="{DA16BF76-3B99-4ADE-A7F2-77B2FC931D10}"/>
              </a:ext>
            </a:extLst>
          </p:cNvPr>
          <p:cNvSpPr/>
          <p:nvPr/>
        </p:nvSpPr>
        <p:spPr>
          <a:xfrm>
            <a:off x="5341847" y="4388505"/>
            <a:ext cx="101822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i="1" dirty="0">
                <a:cs typeface="Times New Roman" panose="02020603050405020304" pitchFamily="18" charset="0"/>
                <a:sym typeface="+mn-lt"/>
              </a:rPr>
              <a:t>Q </a:t>
            </a:r>
            <a:r>
              <a:rPr lang="en-US" altLang="zh-CN" sz="2400" b="1" dirty="0">
                <a:cs typeface="Times New Roman" panose="02020603050405020304" pitchFamily="18" charset="0"/>
                <a:sym typeface="+mn-lt"/>
              </a:rPr>
              <a:t>∨</a:t>
            </a:r>
            <a:r>
              <a:rPr lang="en-US" altLang="zh-CN" b="1" dirty="0"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dirty="0">
                <a:cs typeface="Times New Roman" panose="02020603050405020304" pitchFamily="18" charset="0"/>
                <a:sym typeface="+mn-lt"/>
              </a:rPr>
              <a:t>¬</a:t>
            </a:r>
            <a:r>
              <a:rPr lang="en-US" altLang="zh-CN" i="1" dirty="0"/>
              <a:t>R</a:t>
            </a:r>
            <a:endParaRPr lang="zh-CN" altLang="en-US" dirty="0"/>
          </a:p>
        </p:txBody>
      </p:sp>
      <p:sp>
        <p:nvSpPr>
          <p:cNvPr id="108" name="矩形 107">
            <a:extLst>
              <a:ext uri="{FF2B5EF4-FFF2-40B4-BE49-F238E27FC236}">
                <a16:creationId xmlns:a16="http://schemas.microsoft.com/office/drawing/2014/main" id="{3EC81D7D-4BD4-4151-A1EE-1E1F38844A8D}"/>
              </a:ext>
            </a:extLst>
          </p:cNvPr>
          <p:cNvSpPr/>
          <p:nvPr/>
        </p:nvSpPr>
        <p:spPr>
          <a:xfrm>
            <a:off x="7648797" y="4018665"/>
            <a:ext cx="189998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cs typeface="Times New Roman" panose="02020603050405020304" pitchFamily="18" charset="0"/>
                <a:sym typeface="+mn-lt"/>
              </a:rPr>
              <a:t>¬</a:t>
            </a:r>
            <a:r>
              <a:rPr lang="en-US" altLang="zh-CN" i="1" dirty="0"/>
              <a:t>P</a:t>
            </a:r>
            <a:r>
              <a:rPr lang="en-US" altLang="zh-CN" b="1" dirty="0"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2400" b="1" dirty="0">
                <a:cs typeface="Times New Roman" panose="02020603050405020304" pitchFamily="18" charset="0"/>
                <a:sym typeface="+mn-lt"/>
              </a:rPr>
              <a:t>∨</a:t>
            </a:r>
            <a:r>
              <a:rPr lang="zh-CN" altLang="en-US" sz="2400" b="1" dirty="0"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i="1" dirty="0">
                <a:cs typeface="Times New Roman" panose="02020603050405020304" pitchFamily="18" charset="0"/>
                <a:sym typeface="+mn-lt"/>
              </a:rPr>
              <a:t>Q </a:t>
            </a:r>
            <a:r>
              <a:rPr lang="en-US" altLang="zh-CN" sz="2400" b="1" dirty="0">
                <a:cs typeface="Times New Roman" panose="02020603050405020304" pitchFamily="18" charset="0"/>
                <a:sym typeface="+mn-lt"/>
              </a:rPr>
              <a:t>∨</a:t>
            </a:r>
            <a:r>
              <a:rPr lang="en-US" altLang="zh-CN" b="1" dirty="0"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dirty="0">
                <a:cs typeface="Times New Roman" panose="02020603050405020304" pitchFamily="18" charset="0"/>
                <a:sym typeface="+mn-lt"/>
              </a:rPr>
              <a:t>¬</a:t>
            </a:r>
            <a:r>
              <a:rPr lang="en-US" altLang="zh-CN" i="1" dirty="0"/>
              <a:t>R</a:t>
            </a:r>
            <a:endParaRPr lang="zh-CN" altLang="en-US" dirty="0"/>
          </a:p>
        </p:txBody>
      </p:sp>
      <p:sp>
        <p:nvSpPr>
          <p:cNvPr id="109" name="矩形 108">
            <a:extLst>
              <a:ext uri="{FF2B5EF4-FFF2-40B4-BE49-F238E27FC236}">
                <a16:creationId xmlns:a16="http://schemas.microsoft.com/office/drawing/2014/main" id="{7DDA1028-5482-4695-B3CA-5994759F1869}"/>
              </a:ext>
            </a:extLst>
          </p:cNvPr>
          <p:cNvSpPr/>
          <p:nvPr/>
        </p:nvSpPr>
        <p:spPr>
          <a:xfrm>
            <a:off x="8845135" y="3347283"/>
            <a:ext cx="316046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cs typeface="Times New Roman" panose="02020603050405020304" pitchFamily="18" charset="0"/>
                <a:sym typeface="+mn-lt"/>
              </a:rPr>
              <a:t>(</a:t>
            </a:r>
            <a:r>
              <a:rPr lang="en-US" altLang="zh-CN" sz="2000" i="1" dirty="0">
                <a:cs typeface="Times New Roman" panose="02020603050405020304" pitchFamily="18" charset="0"/>
                <a:sym typeface="+mn-lt"/>
              </a:rPr>
              <a:t>P </a:t>
            </a:r>
            <a:r>
              <a:rPr lang="en-US" altLang="zh-CN" sz="2000" b="1" dirty="0">
                <a:cs typeface="Times New Roman" panose="02020603050405020304" pitchFamily="18" charset="0"/>
                <a:sym typeface="+mn-lt"/>
              </a:rPr>
              <a:t>∨ </a:t>
            </a:r>
            <a:r>
              <a:rPr lang="en-US" altLang="zh-CN" sz="2000" dirty="0">
                <a:cs typeface="Times New Roman" panose="02020603050405020304" pitchFamily="18" charset="0"/>
                <a:sym typeface="+mn-lt"/>
              </a:rPr>
              <a:t>¬</a:t>
            </a:r>
            <a:r>
              <a:rPr lang="en-US" altLang="zh-CN" sz="2000" i="1" dirty="0"/>
              <a:t>R</a:t>
            </a:r>
            <a:r>
              <a:rPr lang="en-US" altLang="zh-CN" sz="2000" dirty="0">
                <a:cs typeface="Times New Roman" panose="02020603050405020304" pitchFamily="18" charset="0"/>
                <a:sym typeface="+mn-lt"/>
              </a:rPr>
              <a:t>)</a:t>
            </a:r>
            <a:r>
              <a:rPr lang="en-US" altLang="zh-CN" sz="2000" b="1" dirty="0">
                <a:cs typeface="Times New Roman" panose="02020603050405020304" pitchFamily="18" charset="0"/>
                <a:sym typeface="+mn-lt"/>
              </a:rPr>
              <a:t> ∧</a:t>
            </a:r>
            <a:r>
              <a:rPr lang="en-US" altLang="zh-CN" sz="2000" dirty="0">
                <a:cs typeface="Times New Roman" panose="02020603050405020304" pitchFamily="18" charset="0"/>
                <a:sym typeface="+mn-lt"/>
              </a:rPr>
              <a:t> (¬</a:t>
            </a:r>
            <a:r>
              <a:rPr lang="en-US" altLang="zh-CN" sz="2000" i="1" dirty="0"/>
              <a:t>P</a:t>
            </a:r>
            <a:r>
              <a:rPr lang="en-US" altLang="zh-CN" sz="2000" b="1" dirty="0">
                <a:cs typeface="Times New Roman" panose="02020603050405020304" pitchFamily="18" charset="0"/>
                <a:sym typeface="+mn-lt"/>
              </a:rPr>
              <a:t> ∨</a:t>
            </a:r>
            <a:r>
              <a:rPr lang="zh-CN" altLang="en-US" sz="2000" b="1" dirty="0"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2000" i="1" dirty="0">
                <a:cs typeface="Times New Roman" panose="02020603050405020304" pitchFamily="18" charset="0"/>
                <a:sym typeface="+mn-lt"/>
              </a:rPr>
              <a:t>Q </a:t>
            </a:r>
            <a:r>
              <a:rPr lang="en-US" altLang="zh-CN" sz="2000" b="1" dirty="0">
                <a:cs typeface="Times New Roman" panose="02020603050405020304" pitchFamily="18" charset="0"/>
                <a:sym typeface="+mn-lt"/>
              </a:rPr>
              <a:t>∨ </a:t>
            </a:r>
            <a:r>
              <a:rPr lang="en-US" altLang="zh-CN" sz="2000" dirty="0">
                <a:cs typeface="Times New Roman" panose="02020603050405020304" pitchFamily="18" charset="0"/>
                <a:sym typeface="+mn-lt"/>
              </a:rPr>
              <a:t>¬</a:t>
            </a:r>
            <a:r>
              <a:rPr lang="en-US" altLang="zh-CN" sz="2000" i="1" dirty="0"/>
              <a:t>R</a:t>
            </a:r>
            <a:r>
              <a:rPr lang="en-US" altLang="zh-CN" sz="2000" dirty="0"/>
              <a:t>)</a:t>
            </a:r>
            <a:endParaRPr lang="zh-CN" altLang="en-US" sz="2400" dirty="0"/>
          </a:p>
        </p:txBody>
      </p:sp>
      <p:sp>
        <p:nvSpPr>
          <p:cNvPr id="110" name="矩形 109">
            <a:extLst>
              <a:ext uri="{FF2B5EF4-FFF2-40B4-BE49-F238E27FC236}">
                <a16:creationId xmlns:a16="http://schemas.microsoft.com/office/drawing/2014/main" id="{D7DC2B67-B0D8-4D5A-AFEF-AE542CCB816D}"/>
              </a:ext>
            </a:extLst>
          </p:cNvPr>
          <p:cNvSpPr/>
          <p:nvPr/>
        </p:nvSpPr>
        <p:spPr>
          <a:xfrm>
            <a:off x="4665537" y="5681135"/>
            <a:ext cx="483366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cs typeface="Times New Roman" panose="02020603050405020304" pitchFamily="18" charset="0"/>
                <a:sym typeface="+mn-lt"/>
              </a:rPr>
              <a:t>(</a:t>
            </a:r>
            <a:r>
              <a:rPr lang="en-US" altLang="zh-CN" sz="2400" i="1" dirty="0">
                <a:cs typeface="Times New Roman" panose="02020603050405020304" pitchFamily="18" charset="0"/>
                <a:sym typeface="+mn-lt"/>
              </a:rPr>
              <a:t>P </a:t>
            </a:r>
            <a:r>
              <a:rPr lang="en-US" altLang="zh-CN" sz="2400" b="1" dirty="0">
                <a:cs typeface="Times New Roman" panose="02020603050405020304" pitchFamily="18" charset="0"/>
                <a:sym typeface="+mn-lt"/>
              </a:rPr>
              <a:t>∨ </a:t>
            </a:r>
            <a:r>
              <a:rPr lang="en-US" altLang="zh-CN" sz="2400" dirty="0">
                <a:cs typeface="Times New Roman" panose="02020603050405020304" pitchFamily="18" charset="0"/>
                <a:sym typeface="+mn-lt"/>
              </a:rPr>
              <a:t>¬</a:t>
            </a:r>
            <a:r>
              <a:rPr lang="en-US" altLang="zh-CN" sz="2400" i="1" dirty="0"/>
              <a:t>R</a:t>
            </a:r>
            <a:r>
              <a:rPr lang="en-US" altLang="zh-CN" sz="2400" dirty="0">
                <a:cs typeface="Times New Roman" panose="02020603050405020304" pitchFamily="18" charset="0"/>
                <a:sym typeface="+mn-lt"/>
              </a:rPr>
              <a:t>)</a:t>
            </a:r>
            <a:r>
              <a:rPr lang="en-US" altLang="zh-CN" sz="2400" b="1" dirty="0">
                <a:cs typeface="Times New Roman" panose="02020603050405020304" pitchFamily="18" charset="0"/>
                <a:sym typeface="+mn-lt"/>
              </a:rPr>
              <a:t> ∧</a:t>
            </a:r>
            <a:r>
              <a:rPr lang="en-US" altLang="zh-CN" sz="2400" dirty="0">
                <a:cs typeface="Times New Roman" panose="02020603050405020304" pitchFamily="18" charset="0"/>
                <a:sym typeface="+mn-lt"/>
              </a:rPr>
              <a:t> (¬</a:t>
            </a:r>
            <a:r>
              <a:rPr lang="en-US" altLang="zh-CN" sz="2400" i="1" dirty="0"/>
              <a:t>P</a:t>
            </a:r>
            <a:r>
              <a:rPr lang="en-US" altLang="zh-CN" sz="2400" b="1" dirty="0">
                <a:cs typeface="Times New Roman" panose="02020603050405020304" pitchFamily="18" charset="0"/>
                <a:sym typeface="+mn-lt"/>
              </a:rPr>
              <a:t> ∨</a:t>
            </a:r>
            <a:r>
              <a:rPr lang="zh-CN" altLang="en-US" sz="2400" b="1" dirty="0"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2400" i="1" dirty="0">
                <a:cs typeface="Times New Roman" panose="02020603050405020304" pitchFamily="18" charset="0"/>
                <a:sym typeface="+mn-lt"/>
              </a:rPr>
              <a:t>Q </a:t>
            </a:r>
            <a:r>
              <a:rPr lang="en-US" altLang="zh-CN" sz="2400" b="1" dirty="0">
                <a:cs typeface="Times New Roman" panose="02020603050405020304" pitchFamily="18" charset="0"/>
                <a:sym typeface="+mn-lt"/>
              </a:rPr>
              <a:t>∨ </a:t>
            </a:r>
            <a:r>
              <a:rPr lang="en-US" altLang="zh-CN" sz="2400" dirty="0">
                <a:cs typeface="Times New Roman" panose="02020603050405020304" pitchFamily="18" charset="0"/>
                <a:sym typeface="+mn-lt"/>
              </a:rPr>
              <a:t>¬</a:t>
            </a:r>
            <a:r>
              <a:rPr lang="en-US" altLang="zh-CN" sz="2400" i="1" dirty="0"/>
              <a:t>R</a:t>
            </a:r>
            <a:r>
              <a:rPr lang="en-US" altLang="zh-CN" sz="2400" dirty="0"/>
              <a:t>)</a:t>
            </a:r>
            <a:endParaRPr lang="zh-CN" altLang="en-US" sz="2400" dirty="0"/>
          </a:p>
        </p:txBody>
      </p:sp>
      <p:sp>
        <p:nvSpPr>
          <p:cNvPr id="111" name="矩形 110">
            <a:extLst>
              <a:ext uri="{FF2B5EF4-FFF2-40B4-BE49-F238E27FC236}">
                <a16:creationId xmlns:a16="http://schemas.microsoft.com/office/drawing/2014/main" id="{679D6B96-9867-40C5-87D8-7F1EF45221CF}"/>
              </a:ext>
            </a:extLst>
          </p:cNvPr>
          <p:cNvSpPr/>
          <p:nvPr/>
        </p:nvSpPr>
        <p:spPr>
          <a:xfrm>
            <a:off x="2667000" y="1121940"/>
            <a:ext cx="823174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2800" dirty="0"/>
              <a:t>Determine the output for the combinatorial circuit</a:t>
            </a:r>
          </a:p>
        </p:txBody>
      </p:sp>
    </p:spTree>
    <p:extLst>
      <p:ext uri="{BB962C8B-B14F-4D97-AF65-F5344CB8AC3E}">
        <p14:creationId xmlns:p14="http://schemas.microsoft.com/office/powerpoint/2010/main" val="184147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" grpId="0"/>
      <p:bldP spid="104" grpId="0"/>
      <p:bldP spid="105" grpId="0"/>
      <p:bldP spid="106" grpId="0"/>
      <p:bldP spid="107" grpId="0"/>
      <p:bldP spid="108" grpId="0"/>
      <p:bldP spid="109" grpId="0"/>
      <p:bldP spid="110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7F44AFCD-BC9B-4CBC-8966-875102EF65D4}"/>
              </a:ext>
            </a:extLst>
          </p:cNvPr>
          <p:cNvSpPr/>
          <p:nvPr/>
        </p:nvSpPr>
        <p:spPr>
          <a:xfrm>
            <a:off x="2064381" y="1322500"/>
            <a:ext cx="9905999" cy="1562213"/>
          </a:xfrm>
          <a:prstGeom prst="roundRect">
            <a:avLst>
              <a:gd name="adj" fmla="val 6336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altLang="zh-CN" sz="2400" b="1" baseline="30000" dirty="0">
              <a:solidFill>
                <a:srgbClr val="FF0000"/>
              </a:solidFill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6E169E6A-7EAE-44F6-B0E0-54AEA33A1E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7B5860-9389-40BC-8CED-DD2AAB23A1E9}" type="slidenum">
              <a:rPr lang="zh-CN" altLang="en-US" smtClean="0"/>
              <a:pPr/>
              <a:t>30</a:t>
            </a:fld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2423AEC-297D-4AC6-937F-565891408581}"/>
              </a:ext>
            </a:extLst>
          </p:cNvPr>
          <p:cNvSpPr txBox="1"/>
          <p:nvPr/>
        </p:nvSpPr>
        <p:spPr>
          <a:xfrm>
            <a:off x="1906286" y="201563"/>
            <a:ext cx="9905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Principal conjunctive normal form (</a:t>
            </a:r>
            <a:r>
              <a:rPr lang="zh-CN" alt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主合取范式</a:t>
            </a:r>
            <a:r>
              <a:rPr lang="en-US" altLang="zh-CN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)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65459A86-2236-4247-9311-D46EC9F8D18D}"/>
              </a:ext>
            </a:extLst>
          </p:cNvPr>
          <p:cNvGrpSpPr/>
          <p:nvPr/>
        </p:nvGrpSpPr>
        <p:grpSpPr>
          <a:xfrm>
            <a:off x="119973" y="397477"/>
            <a:ext cx="1449151" cy="180724"/>
            <a:chOff x="5392832" y="1016000"/>
            <a:chExt cx="1449150" cy="180724"/>
          </a:xfrm>
        </p:grpSpPr>
        <p:sp>
          <p:nvSpPr>
            <p:cNvPr id="7" name="Freeform 45">
              <a:extLst>
                <a:ext uri="{FF2B5EF4-FFF2-40B4-BE49-F238E27FC236}">
                  <a16:creationId xmlns:a16="http://schemas.microsoft.com/office/drawing/2014/main" id="{79F5C682-BDEF-4D53-B481-CCF2EF60A4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" name="Freeform 46">
              <a:extLst>
                <a:ext uri="{FF2B5EF4-FFF2-40B4-BE49-F238E27FC236}">
                  <a16:creationId xmlns:a16="http://schemas.microsoft.com/office/drawing/2014/main" id="{34E012F1-3888-4574-B83C-160D877B5C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Freeform 47">
              <a:extLst>
                <a:ext uri="{FF2B5EF4-FFF2-40B4-BE49-F238E27FC236}">
                  <a16:creationId xmlns:a16="http://schemas.microsoft.com/office/drawing/2014/main" id="{92C0B701-D754-4A82-AB31-4E35C971D1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Freeform 48">
              <a:extLst>
                <a:ext uri="{FF2B5EF4-FFF2-40B4-BE49-F238E27FC236}">
                  <a16:creationId xmlns:a16="http://schemas.microsoft.com/office/drawing/2014/main" id="{60F2428E-B4AC-403A-9F72-86667F8576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Freeform 49">
              <a:extLst>
                <a:ext uri="{FF2B5EF4-FFF2-40B4-BE49-F238E27FC236}">
                  <a16:creationId xmlns:a16="http://schemas.microsoft.com/office/drawing/2014/main" id="{0C987953-0EFA-465A-B7F9-C0CF22995A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8" name="AutoShape 8">
            <a:extLst>
              <a:ext uri="{FF2B5EF4-FFF2-40B4-BE49-F238E27FC236}">
                <a16:creationId xmlns:a16="http://schemas.microsoft.com/office/drawing/2014/main" id="{E9654357-1D9D-43C5-B4B2-4DE39D7A88D1}"/>
              </a:ext>
            </a:extLst>
          </p:cNvPr>
          <p:cNvSpPr>
            <a:spLocks/>
          </p:cNvSpPr>
          <p:nvPr/>
        </p:nvSpPr>
        <p:spPr bwMode="auto">
          <a:xfrm>
            <a:off x="4841876" y="1354008"/>
            <a:ext cx="360363" cy="1295400"/>
          </a:xfrm>
          <a:prstGeom prst="leftBrace">
            <a:avLst>
              <a:gd name="adj1" fmla="val 29956"/>
              <a:gd name="adj2" fmla="val 50000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rIns="0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kumimoji="0" lang="zh-CN" altLang="en-US" sz="2800">
              <a:latin typeface="+mn-lt"/>
            </a:endParaRPr>
          </a:p>
        </p:txBody>
      </p:sp>
      <p:sp>
        <p:nvSpPr>
          <p:cNvPr id="30" name="Rectangle 3">
            <a:extLst>
              <a:ext uri="{FF2B5EF4-FFF2-40B4-BE49-F238E27FC236}">
                <a16:creationId xmlns:a16="http://schemas.microsoft.com/office/drawing/2014/main" id="{C3262651-478B-49F4-B10A-B09DFB97416B}"/>
              </a:ext>
            </a:extLst>
          </p:cNvPr>
          <p:cNvSpPr txBox="1">
            <a:spLocks noChangeArrowheads="1"/>
          </p:cNvSpPr>
          <p:nvPr/>
        </p:nvSpPr>
        <p:spPr>
          <a:xfrm>
            <a:off x="2086353" y="1439828"/>
            <a:ext cx="9725932" cy="392164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zh-CN" b="1" dirty="0">
                <a:solidFill>
                  <a:srgbClr val="7030A0"/>
                </a:solidFill>
              </a:rPr>
              <a:t>Definition</a:t>
            </a:r>
            <a:r>
              <a:rPr lang="en-US" altLang="zh-CN" b="1" dirty="0"/>
              <a:t> 1.6-6:</a:t>
            </a:r>
            <a:r>
              <a:rPr lang="zh-CN" altLang="en-US" b="1" dirty="0"/>
              <a:t> </a:t>
            </a:r>
            <a:r>
              <a:rPr lang="en-US" altLang="zh-CN" b="1" dirty="0"/>
              <a:t>The </a:t>
            </a:r>
            <a:r>
              <a:rPr lang="en-US" altLang="zh-CN" b="1" i="1" u="sng" dirty="0"/>
              <a:t>elementary sum</a:t>
            </a:r>
            <a:r>
              <a:rPr lang="en-US" altLang="zh-CN" b="1" dirty="0"/>
              <a:t>, in which </a:t>
            </a:r>
            <a:r>
              <a:rPr lang="en-US" altLang="zh-CN" b="1" i="1" u="sng" dirty="0"/>
              <a:t>each variable </a:t>
            </a:r>
            <a:r>
              <a:rPr lang="en-US" altLang="zh-CN" b="1" dirty="0"/>
              <a:t>occurs </a:t>
            </a:r>
            <a:r>
              <a:rPr lang="en-US" altLang="zh-CN" b="1" i="1" u="sng" dirty="0"/>
              <a:t>either negated or </a:t>
            </a:r>
            <a:r>
              <a:rPr lang="en-US" altLang="zh-CN" b="1" i="1" u="sng" dirty="0" err="1"/>
              <a:t>nonnegated</a:t>
            </a:r>
            <a:r>
              <a:rPr lang="en-US" altLang="zh-CN" b="1" i="1" u="sng" dirty="0"/>
              <a:t> </a:t>
            </a:r>
            <a:r>
              <a:rPr lang="en-US" altLang="zh-CN" b="1" dirty="0"/>
              <a:t>but </a:t>
            </a:r>
            <a:r>
              <a:rPr lang="en-US" altLang="zh-CN" b="1" i="1" u="sng" dirty="0"/>
              <a:t>not both</a:t>
            </a:r>
            <a:r>
              <a:rPr lang="en-US" altLang="zh-CN" b="1" dirty="0"/>
              <a:t>, is called </a:t>
            </a:r>
            <a:r>
              <a:rPr lang="en-US" altLang="zh-CN" b="1" dirty="0">
                <a:solidFill>
                  <a:srgbClr val="FF0000"/>
                </a:solidFill>
              </a:rPr>
              <a:t>maxterm(</a:t>
            </a:r>
            <a:r>
              <a:rPr lang="zh-CN" altLang="en-US" b="1" dirty="0">
                <a:solidFill>
                  <a:srgbClr val="FF0000"/>
                </a:solidFill>
              </a:rPr>
              <a:t>极大项</a:t>
            </a:r>
            <a:r>
              <a:rPr lang="en-US" altLang="zh-CN" b="1" dirty="0">
                <a:solidFill>
                  <a:srgbClr val="FF0000"/>
                </a:solidFill>
              </a:rPr>
              <a:t>)</a:t>
            </a:r>
            <a:r>
              <a:rPr lang="en-US" altLang="zh-CN" b="1" dirty="0"/>
              <a:t>.</a:t>
            </a:r>
          </a:p>
          <a:p>
            <a:endParaRPr lang="en-US" altLang="zh-CN" b="1" dirty="0"/>
          </a:p>
          <a:p>
            <a:r>
              <a:rPr lang="en-US" altLang="zh-CN" b="1" dirty="0">
                <a:solidFill>
                  <a:srgbClr val="7030A0"/>
                </a:solidFill>
              </a:rPr>
              <a:t>Example</a:t>
            </a:r>
            <a:r>
              <a:rPr lang="zh-CN" altLang="en-US" b="1" dirty="0">
                <a:solidFill>
                  <a:srgbClr val="7030A0"/>
                </a:solidFill>
              </a:rPr>
              <a:t>：</a:t>
            </a:r>
          </a:p>
          <a:p>
            <a:pPr lvl="1"/>
            <a:r>
              <a:rPr lang="en-US" altLang="zh-CN" b="1" dirty="0"/>
              <a:t>For two propositional variables </a:t>
            </a:r>
            <a:r>
              <a:rPr lang="en-US" altLang="zh-CN" b="1" i="1" dirty="0"/>
              <a:t>P</a:t>
            </a:r>
            <a:r>
              <a:rPr lang="zh-CN" altLang="en-US" b="1" dirty="0"/>
              <a:t> </a:t>
            </a:r>
            <a:r>
              <a:rPr lang="en-US" altLang="zh-CN" b="1" dirty="0"/>
              <a:t>and </a:t>
            </a:r>
            <a:r>
              <a:rPr lang="en-US" altLang="zh-CN" b="1" i="1" dirty="0"/>
              <a:t>Q</a:t>
            </a:r>
            <a:r>
              <a:rPr lang="en-US" altLang="zh-CN" b="1" dirty="0"/>
              <a:t>, the maximum terms are:</a:t>
            </a:r>
            <a:endParaRPr lang="zh-CN" altLang="en-US" b="1" dirty="0"/>
          </a:p>
          <a:p>
            <a:pPr lvl="1">
              <a:buFontTx/>
              <a:buNone/>
            </a:pPr>
            <a:endParaRPr lang="zh-CN" altLang="en-US" b="1" dirty="0"/>
          </a:p>
          <a:p>
            <a:r>
              <a:rPr lang="en-US" altLang="zh-CN" b="1" dirty="0"/>
              <a:t>For</a:t>
            </a:r>
            <a:r>
              <a:rPr lang="en-US" altLang="zh-CN" b="1" i="1" dirty="0"/>
              <a:t> n</a:t>
            </a:r>
            <a:r>
              <a:rPr lang="en-US" altLang="zh-CN" b="1" dirty="0"/>
              <a:t> variables, the number of maxterms is </a:t>
            </a:r>
            <a:r>
              <a:rPr lang="en-US" altLang="zh-CN" b="1" i="1" dirty="0"/>
              <a:t>2</a:t>
            </a:r>
            <a:r>
              <a:rPr lang="en-US" altLang="zh-CN" b="1" i="1" baseline="30000" dirty="0"/>
              <a:t>n</a:t>
            </a: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14A2DB85-1C97-4D72-9BD5-71DA2958941D}"/>
              </a:ext>
            </a:extLst>
          </p:cNvPr>
          <p:cNvSpPr/>
          <p:nvPr/>
        </p:nvSpPr>
        <p:spPr>
          <a:xfrm>
            <a:off x="-58585" y="1052669"/>
            <a:ext cx="1964871" cy="6377387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/>
          </a:bodyPr>
          <a:lstStyle/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FF00"/>
                </a:solidFill>
                <a:cs typeface="+mn-ea"/>
                <a:sym typeface="+mn-lt"/>
              </a:rPr>
              <a:t>对偶原理</a:t>
            </a:r>
            <a:endParaRPr lang="en-US" altLang="zh-CN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定义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定理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1</a:t>
            </a: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定理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定理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3</a:t>
            </a: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u="sng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FF00"/>
                </a:solidFill>
                <a:cs typeface="+mn-ea"/>
                <a:sym typeface="+mn-lt"/>
              </a:rPr>
              <a:t>范式和判定</a:t>
            </a: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概念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析取范式和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合取范式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u="sng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u="sng" dirty="0">
                <a:solidFill>
                  <a:schemeClr val="bg1"/>
                </a:solidFill>
                <a:cs typeface="+mn-ea"/>
                <a:sym typeface="+mn-lt"/>
              </a:rPr>
              <a:t>主析取范式和</a:t>
            </a:r>
            <a:endParaRPr lang="en-US" altLang="zh-CN" u="sng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u="sng" dirty="0">
                <a:solidFill>
                  <a:schemeClr val="bg1"/>
                </a:solidFill>
                <a:cs typeface="+mn-ea"/>
                <a:sym typeface="+mn-lt"/>
              </a:rPr>
              <a:t>主合取范式</a:t>
            </a:r>
            <a:endParaRPr lang="en-US" altLang="zh-CN" u="sng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u="sng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13" name="Object 5" descr="2331252323383296">
            <a:extLst>
              <a:ext uri="{FF2B5EF4-FFF2-40B4-BE49-F238E27FC236}">
                <a16:creationId xmlns:a16="http://schemas.microsoft.com/office/drawing/2014/main" id="{6558987E-812A-48BD-8833-A30FD12A2A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7406" y="4385441"/>
            <a:ext cx="5184775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9411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30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6E169E6A-7EAE-44F6-B0E0-54AEA33A1E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7B5860-9389-40BC-8CED-DD2AAB23A1E9}" type="slidenum">
              <a:rPr lang="zh-CN" altLang="en-US" smtClean="0"/>
              <a:pPr/>
              <a:t>31</a:t>
            </a:fld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2423AEC-297D-4AC6-937F-565891408581}"/>
              </a:ext>
            </a:extLst>
          </p:cNvPr>
          <p:cNvSpPr txBox="1"/>
          <p:nvPr/>
        </p:nvSpPr>
        <p:spPr>
          <a:xfrm>
            <a:off x="1832417" y="166245"/>
            <a:ext cx="9905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Principal conjunctive normal form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65459A86-2236-4247-9311-D46EC9F8D18D}"/>
              </a:ext>
            </a:extLst>
          </p:cNvPr>
          <p:cNvGrpSpPr/>
          <p:nvPr/>
        </p:nvGrpSpPr>
        <p:grpSpPr>
          <a:xfrm>
            <a:off x="119973" y="397477"/>
            <a:ext cx="1449151" cy="180724"/>
            <a:chOff x="5392832" y="1016000"/>
            <a:chExt cx="1449150" cy="180724"/>
          </a:xfrm>
        </p:grpSpPr>
        <p:sp>
          <p:nvSpPr>
            <p:cNvPr id="7" name="Freeform 45">
              <a:extLst>
                <a:ext uri="{FF2B5EF4-FFF2-40B4-BE49-F238E27FC236}">
                  <a16:creationId xmlns:a16="http://schemas.microsoft.com/office/drawing/2014/main" id="{79F5C682-BDEF-4D53-B481-CCF2EF60A4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" name="Freeform 46">
              <a:extLst>
                <a:ext uri="{FF2B5EF4-FFF2-40B4-BE49-F238E27FC236}">
                  <a16:creationId xmlns:a16="http://schemas.microsoft.com/office/drawing/2014/main" id="{34E012F1-3888-4574-B83C-160D877B5C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Freeform 47">
              <a:extLst>
                <a:ext uri="{FF2B5EF4-FFF2-40B4-BE49-F238E27FC236}">
                  <a16:creationId xmlns:a16="http://schemas.microsoft.com/office/drawing/2014/main" id="{92C0B701-D754-4A82-AB31-4E35C971D1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Freeform 48">
              <a:extLst>
                <a:ext uri="{FF2B5EF4-FFF2-40B4-BE49-F238E27FC236}">
                  <a16:creationId xmlns:a16="http://schemas.microsoft.com/office/drawing/2014/main" id="{60F2428E-B4AC-403A-9F72-86667F8576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Freeform 49">
              <a:extLst>
                <a:ext uri="{FF2B5EF4-FFF2-40B4-BE49-F238E27FC236}">
                  <a16:creationId xmlns:a16="http://schemas.microsoft.com/office/drawing/2014/main" id="{0C987953-0EFA-465A-B7F9-C0CF22995A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8" name="AutoShape 8">
            <a:extLst>
              <a:ext uri="{FF2B5EF4-FFF2-40B4-BE49-F238E27FC236}">
                <a16:creationId xmlns:a16="http://schemas.microsoft.com/office/drawing/2014/main" id="{E9654357-1D9D-43C5-B4B2-4DE39D7A88D1}"/>
              </a:ext>
            </a:extLst>
          </p:cNvPr>
          <p:cNvSpPr>
            <a:spLocks/>
          </p:cNvSpPr>
          <p:nvPr/>
        </p:nvSpPr>
        <p:spPr bwMode="auto">
          <a:xfrm>
            <a:off x="4841876" y="1354008"/>
            <a:ext cx="360363" cy="1295400"/>
          </a:xfrm>
          <a:prstGeom prst="leftBrace">
            <a:avLst>
              <a:gd name="adj1" fmla="val 29956"/>
              <a:gd name="adj2" fmla="val 50000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rIns="0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kumimoji="0" lang="zh-CN" altLang="en-US" sz="2800">
              <a:latin typeface="+mn-lt"/>
            </a:endParaRPr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E0717356-0979-4BA7-A267-14D9A23B6F97}"/>
              </a:ext>
            </a:extLst>
          </p:cNvPr>
          <p:cNvSpPr txBox="1">
            <a:spLocks noChangeArrowheads="1"/>
          </p:cNvSpPr>
          <p:nvPr/>
        </p:nvSpPr>
        <p:spPr>
          <a:xfrm>
            <a:off x="2438400" y="1257300"/>
            <a:ext cx="8153400" cy="57150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b="1"/>
              <a:t>For three variables </a:t>
            </a:r>
            <a:r>
              <a:rPr lang="en-US" altLang="zh-CN" b="1" i="1"/>
              <a:t>P</a:t>
            </a:r>
            <a:r>
              <a:rPr lang="en-US" altLang="zh-CN" b="1"/>
              <a:t>, </a:t>
            </a:r>
            <a:r>
              <a:rPr lang="en-US" altLang="zh-CN" b="1" i="1"/>
              <a:t>Q</a:t>
            </a:r>
            <a:r>
              <a:rPr lang="en-US" altLang="zh-CN" b="1"/>
              <a:t>, </a:t>
            </a:r>
            <a:r>
              <a:rPr lang="en-US" altLang="zh-CN" b="1" i="1"/>
              <a:t>R</a:t>
            </a:r>
            <a:r>
              <a:rPr lang="en-US" altLang="zh-CN" b="1"/>
              <a:t>,</a:t>
            </a:r>
            <a:endParaRPr lang="en-US" altLang="zh-CN" b="1" dirty="0"/>
          </a:p>
        </p:txBody>
      </p:sp>
      <p:pic>
        <p:nvPicPr>
          <p:cNvPr id="14" name="Object 4" descr="2341252323383296">
            <a:extLst>
              <a:ext uri="{FF2B5EF4-FFF2-40B4-BE49-F238E27FC236}">
                <a16:creationId xmlns:a16="http://schemas.microsoft.com/office/drawing/2014/main" id="{FC5D40EF-083A-4585-B6DB-8C45A83C30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0413" y="2001708"/>
            <a:ext cx="4762500" cy="439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</p:pic>
      <p:pic>
        <p:nvPicPr>
          <p:cNvPr id="15" name="Object 6" descr="2351252323383296">
            <a:extLst>
              <a:ext uri="{FF2B5EF4-FFF2-40B4-BE49-F238E27FC236}">
                <a16:creationId xmlns:a16="http://schemas.microsoft.com/office/drawing/2014/main" id="{389A1914-D713-4E95-A17A-BECC63E4CE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1588" y="2001708"/>
            <a:ext cx="601662" cy="4392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E0E6DC41-CCE6-4F59-8BEC-C1B01B05EA73}"/>
              </a:ext>
            </a:extLst>
          </p:cNvPr>
          <p:cNvSpPr/>
          <p:nvPr/>
        </p:nvSpPr>
        <p:spPr>
          <a:xfrm>
            <a:off x="-58585" y="1052669"/>
            <a:ext cx="1964871" cy="6377387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/>
          </a:bodyPr>
          <a:lstStyle/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FF00"/>
                </a:solidFill>
                <a:cs typeface="+mn-ea"/>
                <a:sym typeface="+mn-lt"/>
              </a:rPr>
              <a:t>对偶原理</a:t>
            </a:r>
            <a:endParaRPr lang="en-US" altLang="zh-CN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定义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定理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1</a:t>
            </a: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定理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定理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3</a:t>
            </a: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u="sng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FF00"/>
                </a:solidFill>
                <a:cs typeface="+mn-ea"/>
                <a:sym typeface="+mn-lt"/>
              </a:rPr>
              <a:t>范式和判定</a:t>
            </a: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概念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析取范式和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合取范式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u="sng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u="sng" dirty="0">
                <a:solidFill>
                  <a:schemeClr val="bg1"/>
                </a:solidFill>
                <a:cs typeface="+mn-ea"/>
                <a:sym typeface="+mn-lt"/>
              </a:rPr>
              <a:t>主析取范式和</a:t>
            </a:r>
            <a:endParaRPr lang="en-US" altLang="zh-CN" u="sng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u="sng" dirty="0">
                <a:solidFill>
                  <a:schemeClr val="bg1"/>
                </a:solidFill>
                <a:cs typeface="+mn-ea"/>
                <a:sym typeface="+mn-lt"/>
              </a:rPr>
              <a:t>主合取范式</a:t>
            </a:r>
            <a:endParaRPr lang="en-US" altLang="zh-CN" u="sng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u="sng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68736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6E169E6A-7EAE-44F6-B0E0-54AEA33A1E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7B5860-9389-40BC-8CED-DD2AAB23A1E9}" type="slidenum">
              <a:rPr lang="zh-CN" altLang="en-US" smtClean="0"/>
              <a:pPr/>
              <a:t>32</a:t>
            </a:fld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2423AEC-297D-4AC6-937F-565891408581}"/>
              </a:ext>
            </a:extLst>
          </p:cNvPr>
          <p:cNvSpPr txBox="1"/>
          <p:nvPr/>
        </p:nvSpPr>
        <p:spPr>
          <a:xfrm>
            <a:off x="1832417" y="166245"/>
            <a:ext cx="9905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Principal conjunctive normal form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65459A86-2236-4247-9311-D46EC9F8D18D}"/>
              </a:ext>
            </a:extLst>
          </p:cNvPr>
          <p:cNvGrpSpPr/>
          <p:nvPr/>
        </p:nvGrpSpPr>
        <p:grpSpPr>
          <a:xfrm>
            <a:off x="119973" y="397477"/>
            <a:ext cx="1449151" cy="180724"/>
            <a:chOff x="5392832" y="1016000"/>
            <a:chExt cx="1449150" cy="180724"/>
          </a:xfrm>
        </p:grpSpPr>
        <p:sp>
          <p:nvSpPr>
            <p:cNvPr id="7" name="Freeform 45">
              <a:extLst>
                <a:ext uri="{FF2B5EF4-FFF2-40B4-BE49-F238E27FC236}">
                  <a16:creationId xmlns:a16="http://schemas.microsoft.com/office/drawing/2014/main" id="{79F5C682-BDEF-4D53-B481-CCF2EF60A4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" name="Freeform 46">
              <a:extLst>
                <a:ext uri="{FF2B5EF4-FFF2-40B4-BE49-F238E27FC236}">
                  <a16:creationId xmlns:a16="http://schemas.microsoft.com/office/drawing/2014/main" id="{34E012F1-3888-4574-B83C-160D877B5C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Freeform 47">
              <a:extLst>
                <a:ext uri="{FF2B5EF4-FFF2-40B4-BE49-F238E27FC236}">
                  <a16:creationId xmlns:a16="http://schemas.microsoft.com/office/drawing/2014/main" id="{92C0B701-D754-4A82-AB31-4E35C971D1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Freeform 48">
              <a:extLst>
                <a:ext uri="{FF2B5EF4-FFF2-40B4-BE49-F238E27FC236}">
                  <a16:creationId xmlns:a16="http://schemas.microsoft.com/office/drawing/2014/main" id="{60F2428E-B4AC-403A-9F72-86667F8576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Freeform 49">
              <a:extLst>
                <a:ext uri="{FF2B5EF4-FFF2-40B4-BE49-F238E27FC236}">
                  <a16:creationId xmlns:a16="http://schemas.microsoft.com/office/drawing/2014/main" id="{0C987953-0EFA-465A-B7F9-C0CF22995A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8" name="AutoShape 8">
            <a:extLst>
              <a:ext uri="{FF2B5EF4-FFF2-40B4-BE49-F238E27FC236}">
                <a16:creationId xmlns:a16="http://schemas.microsoft.com/office/drawing/2014/main" id="{E9654357-1D9D-43C5-B4B2-4DE39D7A88D1}"/>
              </a:ext>
            </a:extLst>
          </p:cNvPr>
          <p:cNvSpPr>
            <a:spLocks/>
          </p:cNvSpPr>
          <p:nvPr/>
        </p:nvSpPr>
        <p:spPr bwMode="auto">
          <a:xfrm>
            <a:off x="4841876" y="1354008"/>
            <a:ext cx="360363" cy="1295400"/>
          </a:xfrm>
          <a:prstGeom prst="leftBrace">
            <a:avLst>
              <a:gd name="adj1" fmla="val 29956"/>
              <a:gd name="adj2" fmla="val 50000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rIns="0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kumimoji="0" lang="zh-CN" altLang="en-US" sz="2800">
              <a:latin typeface="+mn-lt"/>
            </a:endParaRPr>
          </a:p>
        </p:txBody>
      </p:sp>
      <p:sp>
        <p:nvSpPr>
          <p:cNvPr id="16" name="Rectangle 3">
            <a:extLst>
              <a:ext uri="{FF2B5EF4-FFF2-40B4-BE49-F238E27FC236}">
                <a16:creationId xmlns:a16="http://schemas.microsoft.com/office/drawing/2014/main" id="{BA44E654-BD13-4EC8-9A9A-6080DB3748C9}"/>
              </a:ext>
            </a:extLst>
          </p:cNvPr>
          <p:cNvSpPr txBox="1">
            <a:spLocks noChangeArrowheads="1"/>
          </p:cNvSpPr>
          <p:nvPr/>
        </p:nvSpPr>
        <p:spPr>
          <a:xfrm>
            <a:off x="2233109" y="1354008"/>
            <a:ext cx="9019091" cy="57150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altLang="zh-CN" b="1" dirty="0">
                <a:sym typeface="Symbol" panose="05050102010706020507" pitchFamily="18" charset="2"/>
              </a:rPr>
              <a:t>Each </a:t>
            </a:r>
            <a:r>
              <a:rPr lang="en-US" altLang="zh-CN" b="1" dirty="0">
                <a:solidFill>
                  <a:srgbClr val="0070C0"/>
                </a:solidFill>
                <a:sym typeface="Symbol" panose="05050102010706020507" pitchFamily="18" charset="2"/>
              </a:rPr>
              <a:t>maxterm</a:t>
            </a:r>
            <a:r>
              <a:rPr lang="en-US" altLang="zh-CN" b="1" dirty="0">
                <a:sym typeface="Symbol" panose="05050102010706020507" pitchFamily="18" charset="2"/>
              </a:rPr>
              <a:t> has </a:t>
            </a:r>
            <a:r>
              <a:rPr lang="en-US" altLang="zh-CN" i="1" u="sng" dirty="0">
                <a:solidFill>
                  <a:srgbClr val="0070C0"/>
                </a:solidFill>
                <a:sym typeface="Symbol" panose="05050102010706020507" pitchFamily="18" charset="2"/>
              </a:rPr>
              <a:t>only one truth value </a:t>
            </a:r>
            <a:r>
              <a:rPr lang="en-US" altLang="zh-CN" b="1" dirty="0">
                <a:sym typeface="Symbol" panose="05050102010706020507" pitchFamily="18" charset="2"/>
              </a:rPr>
              <a:t>assignment to make it </a:t>
            </a:r>
            <a:r>
              <a:rPr lang="en-US" altLang="zh-CN" b="1" u="sng" dirty="0">
                <a:solidFill>
                  <a:srgbClr val="0070C0"/>
                </a:solidFill>
                <a:sym typeface="Symbol" panose="05050102010706020507" pitchFamily="18" charset="2"/>
              </a:rPr>
              <a:t>F</a:t>
            </a:r>
          </a:p>
          <a:p>
            <a:pPr algn="just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altLang="zh-CN" b="1" dirty="0">
                <a:sym typeface="Symbol" panose="05050102010706020507" pitchFamily="18" charset="2"/>
              </a:rPr>
              <a:t>The </a:t>
            </a:r>
            <a:r>
              <a:rPr lang="en-US" altLang="zh-CN" b="1" dirty="0">
                <a:solidFill>
                  <a:srgbClr val="0070C0"/>
                </a:solidFill>
                <a:sym typeface="Symbol" panose="05050102010706020507" pitchFamily="18" charset="2"/>
              </a:rPr>
              <a:t>disjunction</a:t>
            </a:r>
            <a:r>
              <a:rPr lang="en-US" altLang="zh-CN" b="1" dirty="0">
                <a:sym typeface="Symbol" panose="05050102010706020507" pitchFamily="18" charset="2"/>
              </a:rPr>
              <a:t> of any two </a:t>
            </a:r>
            <a:r>
              <a:rPr lang="en-US" altLang="zh-CN" b="1" dirty="0">
                <a:solidFill>
                  <a:srgbClr val="0070C0"/>
                </a:solidFill>
                <a:sym typeface="Symbol" panose="05050102010706020507" pitchFamily="18" charset="2"/>
              </a:rPr>
              <a:t>maxterms</a:t>
            </a:r>
            <a:r>
              <a:rPr lang="en-US" altLang="zh-CN" b="1" dirty="0">
                <a:sym typeface="Symbol" panose="05050102010706020507" pitchFamily="18" charset="2"/>
              </a:rPr>
              <a:t> is true</a:t>
            </a:r>
          </a:p>
          <a:p>
            <a:pPr algn="just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altLang="zh-CN" b="1" dirty="0">
                <a:sym typeface="Symbol" panose="05050102010706020507" pitchFamily="18" charset="2"/>
              </a:rPr>
              <a:t>The </a:t>
            </a:r>
            <a:r>
              <a:rPr lang="en-US" altLang="zh-CN" b="1" dirty="0">
                <a:solidFill>
                  <a:srgbClr val="0070C0"/>
                </a:solidFill>
                <a:sym typeface="Symbol" panose="05050102010706020507" pitchFamily="18" charset="2"/>
              </a:rPr>
              <a:t>conjunction</a:t>
            </a:r>
            <a:r>
              <a:rPr lang="en-US" altLang="zh-CN" b="1" dirty="0">
                <a:sym typeface="Symbol" panose="05050102010706020507" pitchFamily="18" charset="2"/>
              </a:rPr>
              <a:t> for </a:t>
            </a:r>
            <a:r>
              <a:rPr lang="en-US" altLang="zh-CN" b="1" i="1" u="sng" dirty="0">
                <a:solidFill>
                  <a:srgbClr val="FF0000"/>
                </a:solidFill>
                <a:sym typeface="Symbol" panose="05050102010706020507" pitchFamily="18" charset="2"/>
              </a:rPr>
              <a:t>all</a:t>
            </a:r>
            <a:r>
              <a:rPr lang="en-US" altLang="zh-CN" b="1" dirty="0">
                <a:solidFill>
                  <a:srgbClr val="FF0000"/>
                </a:solidFill>
                <a:sym typeface="Symbol" panose="05050102010706020507" pitchFamily="18" charset="2"/>
              </a:rPr>
              <a:t> maxterms </a:t>
            </a:r>
            <a:r>
              <a:rPr lang="en-US" altLang="zh-CN" b="1" dirty="0">
                <a:sym typeface="Symbol" panose="05050102010706020507" pitchFamily="18" charset="2"/>
              </a:rPr>
              <a:t>is </a:t>
            </a:r>
            <a:r>
              <a:rPr lang="en-US" altLang="zh-CN" b="1" i="1" u="sng" dirty="0">
                <a:solidFill>
                  <a:srgbClr val="0070C0"/>
                </a:solidFill>
                <a:sym typeface="Symbol" panose="05050102010706020507" pitchFamily="18" charset="2"/>
              </a:rPr>
              <a:t>false</a:t>
            </a:r>
          </a:p>
          <a:p>
            <a:endParaRPr lang="en-US" altLang="zh-CN" b="1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C9A433B0-868F-4ADA-9D3B-3E24735B41B9}"/>
              </a:ext>
            </a:extLst>
          </p:cNvPr>
          <p:cNvSpPr/>
          <p:nvPr/>
        </p:nvSpPr>
        <p:spPr>
          <a:xfrm>
            <a:off x="-58585" y="1052669"/>
            <a:ext cx="1964871" cy="6377387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/>
          </a:bodyPr>
          <a:lstStyle/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FF00"/>
                </a:solidFill>
                <a:cs typeface="+mn-ea"/>
                <a:sym typeface="+mn-lt"/>
              </a:rPr>
              <a:t>对偶原理</a:t>
            </a:r>
            <a:endParaRPr lang="en-US" altLang="zh-CN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定义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定理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1</a:t>
            </a: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定理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定理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3</a:t>
            </a: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u="sng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FF00"/>
                </a:solidFill>
                <a:cs typeface="+mn-ea"/>
                <a:sym typeface="+mn-lt"/>
              </a:rPr>
              <a:t>范式和判定</a:t>
            </a: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概念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析取范式和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合取范式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u="sng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u="sng" dirty="0">
                <a:solidFill>
                  <a:schemeClr val="bg1"/>
                </a:solidFill>
                <a:cs typeface="+mn-ea"/>
                <a:sym typeface="+mn-lt"/>
              </a:rPr>
              <a:t>主析取范式和</a:t>
            </a:r>
            <a:endParaRPr lang="en-US" altLang="zh-CN" u="sng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u="sng" dirty="0">
                <a:solidFill>
                  <a:schemeClr val="bg1"/>
                </a:solidFill>
                <a:cs typeface="+mn-ea"/>
                <a:sym typeface="+mn-lt"/>
              </a:rPr>
              <a:t>主合取范式</a:t>
            </a:r>
            <a:endParaRPr lang="en-US" altLang="zh-CN" u="sng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u="sng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53078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4C385760-6614-4D4D-A3A6-2A2F8DC94024}"/>
              </a:ext>
            </a:extLst>
          </p:cNvPr>
          <p:cNvSpPr/>
          <p:nvPr/>
        </p:nvSpPr>
        <p:spPr>
          <a:xfrm>
            <a:off x="2064381" y="1191873"/>
            <a:ext cx="9905999" cy="1725498"/>
          </a:xfrm>
          <a:prstGeom prst="roundRect">
            <a:avLst>
              <a:gd name="adj" fmla="val 6336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altLang="zh-CN" sz="2400" b="1" baseline="30000" dirty="0">
              <a:solidFill>
                <a:srgbClr val="FF0000"/>
              </a:solidFill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6E169E6A-7EAE-44F6-B0E0-54AEA33A1E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7B5860-9389-40BC-8CED-DD2AAB23A1E9}" type="slidenum">
              <a:rPr lang="zh-CN" altLang="en-US" smtClean="0"/>
              <a:pPr/>
              <a:t>33</a:t>
            </a:fld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2423AEC-297D-4AC6-937F-565891408581}"/>
              </a:ext>
            </a:extLst>
          </p:cNvPr>
          <p:cNvSpPr txBox="1"/>
          <p:nvPr/>
        </p:nvSpPr>
        <p:spPr>
          <a:xfrm>
            <a:off x="1832417" y="166245"/>
            <a:ext cx="9905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Principal conjunctive normal form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65459A86-2236-4247-9311-D46EC9F8D18D}"/>
              </a:ext>
            </a:extLst>
          </p:cNvPr>
          <p:cNvGrpSpPr/>
          <p:nvPr/>
        </p:nvGrpSpPr>
        <p:grpSpPr>
          <a:xfrm>
            <a:off x="119973" y="397477"/>
            <a:ext cx="1449151" cy="180724"/>
            <a:chOff x="5392832" y="1016000"/>
            <a:chExt cx="1449150" cy="180724"/>
          </a:xfrm>
        </p:grpSpPr>
        <p:sp>
          <p:nvSpPr>
            <p:cNvPr id="7" name="Freeform 45">
              <a:extLst>
                <a:ext uri="{FF2B5EF4-FFF2-40B4-BE49-F238E27FC236}">
                  <a16:creationId xmlns:a16="http://schemas.microsoft.com/office/drawing/2014/main" id="{79F5C682-BDEF-4D53-B481-CCF2EF60A4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" name="Freeform 46">
              <a:extLst>
                <a:ext uri="{FF2B5EF4-FFF2-40B4-BE49-F238E27FC236}">
                  <a16:creationId xmlns:a16="http://schemas.microsoft.com/office/drawing/2014/main" id="{34E012F1-3888-4574-B83C-160D877B5C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Freeform 47">
              <a:extLst>
                <a:ext uri="{FF2B5EF4-FFF2-40B4-BE49-F238E27FC236}">
                  <a16:creationId xmlns:a16="http://schemas.microsoft.com/office/drawing/2014/main" id="{92C0B701-D754-4A82-AB31-4E35C971D1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Freeform 48">
              <a:extLst>
                <a:ext uri="{FF2B5EF4-FFF2-40B4-BE49-F238E27FC236}">
                  <a16:creationId xmlns:a16="http://schemas.microsoft.com/office/drawing/2014/main" id="{60F2428E-B4AC-403A-9F72-86667F8576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Freeform 49">
              <a:extLst>
                <a:ext uri="{FF2B5EF4-FFF2-40B4-BE49-F238E27FC236}">
                  <a16:creationId xmlns:a16="http://schemas.microsoft.com/office/drawing/2014/main" id="{0C987953-0EFA-465A-B7F9-C0CF22995A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8" name="AutoShape 8">
            <a:extLst>
              <a:ext uri="{FF2B5EF4-FFF2-40B4-BE49-F238E27FC236}">
                <a16:creationId xmlns:a16="http://schemas.microsoft.com/office/drawing/2014/main" id="{E9654357-1D9D-43C5-B4B2-4DE39D7A88D1}"/>
              </a:ext>
            </a:extLst>
          </p:cNvPr>
          <p:cNvSpPr>
            <a:spLocks/>
          </p:cNvSpPr>
          <p:nvPr/>
        </p:nvSpPr>
        <p:spPr bwMode="auto">
          <a:xfrm>
            <a:off x="4841876" y="1354008"/>
            <a:ext cx="360363" cy="1295400"/>
          </a:xfrm>
          <a:prstGeom prst="leftBrace">
            <a:avLst>
              <a:gd name="adj1" fmla="val 29956"/>
              <a:gd name="adj2" fmla="val 50000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rIns="0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kumimoji="0" lang="zh-CN" altLang="en-US" sz="2800">
              <a:latin typeface="+mn-lt"/>
            </a:endParaRPr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57307747-43BA-4A3A-9C8B-BABD82541EB6}"/>
              </a:ext>
            </a:extLst>
          </p:cNvPr>
          <p:cNvSpPr txBox="1">
            <a:spLocks noChangeArrowheads="1"/>
          </p:cNvSpPr>
          <p:nvPr/>
        </p:nvSpPr>
        <p:spPr>
          <a:xfrm>
            <a:off x="2086416" y="1361816"/>
            <a:ext cx="9838884" cy="57150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zh-CN" b="1" dirty="0">
                <a:solidFill>
                  <a:srgbClr val="7030A0"/>
                </a:solidFill>
              </a:rPr>
              <a:t>Definition</a:t>
            </a:r>
            <a:r>
              <a:rPr lang="en-US" altLang="zh-CN" b="1" dirty="0"/>
              <a:t> 1.6-7</a:t>
            </a:r>
            <a:r>
              <a:rPr lang="zh-CN" altLang="en-US" b="1" dirty="0"/>
              <a:t>：</a:t>
            </a:r>
            <a:r>
              <a:rPr lang="en-US" altLang="zh-CN" b="1" dirty="0">
                <a:solidFill>
                  <a:srgbClr val="FF0000"/>
                </a:solidFill>
              </a:rPr>
              <a:t> Principal conjunctive normal form </a:t>
            </a:r>
            <a:r>
              <a:rPr lang="en-US" altLang="zh-CN" b="1" dirty="0"/>
              <a:t>– for a given formula, an equivalent formula consisting of </a:t>
            </a:r>
            <a:r>
              <a:rPr lang="en-US" altLang="zh-CN" b="1" dirty="0">
                <a:solidFill>
                  <a:srgbClr val="0070C0"/>
                </a:solidFill>
              </a:rPr>
              <a:t>conjunctions of maxterms(</a:t>
            </a:r>
            <a:r>
              <a:rPr lang="zh-CN" altLang="en-US" b="1" dirty="0">
                <a:solidFill>
                  <a:srgbClr val="0070C0"/>
                </a:solidFill>
              </a:rPr>
              <a:t>极大项的积</a:t>
            </a:r>
            <a:r>
              <a:rPr lang="en-US" altLang="zh-CN" b="1" dirty="0">
                <a:solidFill>
                  <a:srgbClr val="0070C0"/>
                </a:solidFill>
              </a:rPr>
              <a:t>) </a:t>
            </a:r>
            <a:r>
              <a:rPr lang="en-US" altLang="zh-CN" b="1" dirty="0"/>
              <a:t>only.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l"/>
            </a:pPr>
            <a:endParaRPr lang="zh-CN" altLang="en-US" b="1" dirty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l"/>
            </a:pPr>
            <a:r>
              <a:rPr lang="en-US" altLang="zh-CN" b="1" dirty="0"/>
              <a:t>The equivalent principal conjunctive normal form can be obtained for </a:t>
            </a:r>
            <a:r>
              <a:rPr lang="en-US" altLang="zh-CN" b="1" i="1" u="sng" dirty="0"/>
              <a:t>any propositional formula (</a:t>
            </a:r>
            <a:r>
              <a:rPr lang="en-US" altLang="zh-CN" b="1" i="1" u="sng" dirty="0">
                <a:solidFill>
                  <a:srgbClr val="0070C0"/>
                </a:solidFill>
              </a:rPr>
              <a:t>except the tautology</a:t>
            </a:r>
            <a:r>
              <a:rPr lang="en-US" altLang="zh-CN" b="1" i="1" u="sng" dirty="0"/>
              <a:t>)</a:t>
            </a:r>
            <a:r>
              <a:rPr lang="en-US" altLang="zh-CN" b="1" dirty="0"/>
              <a:t>, and the form of the principal conjunctive normal form is </a:t>
            </a:r>
            <a:r>
              <a:rPr lang="en-US" altLang="zh-CN" b="1" i="1" u="sng" dirty="0">
                <a:solidFill>
                  <a:srgbClr val="0070C0"/>
                </a:solidFill>
              </a:rPr>
              <a:t>unique</a:t>
            </a:r>
            <a:r>
              <a:rPr lang="en-US" altLang="zh-CN" b="1" dirty="0"/>
              <a:t>. 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l"/>
            </a:pPr>
            <a:r>
              <a:rPr lang="en-US" altLang="zh-CN" b="1" dirty="0">
                <a:solidFill>
                  <a:srgbClr val="FF0000"/>
                </a:solidFill>
              </a:rPr>
              <a:t>Why Tautology doesn’t have the principal conjunctive normal form?</a:t>
            </a:r>
          </a:p>
          <a:p>
            <a:pPr>
              <a:lnSpc>
                <a:spcPct val="100000"/>
              </a:lnSpc>
            </a:pPr>
            <a:endParaRPr lang="zh-CN" altLang="en-US" b="1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4DDD4FF6-2D8E-47AE-95BF-8517C2762C4B}"/>
              </a:ext>
            </a:extLst>
          </p:cNvPr>
          <p:cNvSpPr/>
          <p:nvPr/>
        </p:nvSpPr>
        <p:spPr>
          <a:xfrm>
            <a:off x="-58585" y="1052669"/>
            <a:ext cx="1964871" cy="6377387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/>
          </a:bodyPr>
          <a:lstStyle/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FF00"/>
                </a:solidFill>
                <a:cs typeface="+mn-ea"/>
                <a:sym typeface="+mn-lt"/>
              </a:rPr>
              <a:t>对偶原理</a:t>
            </a:r>
            <a:endParaRPr lang="en-US" altLang="zh-CN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定义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定理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1</a:t>
            </a: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定理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定理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3</a:t>
            </a: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u="sng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FF00"/>
                </a:solidFill>
                <a:cs typeface="+mn-ea"/>
                <a:sym typeface="+mn-lt"/>
              </a:rPr>
              <a:t>范式和判定</a:t>
            </a: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概念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析取范式和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合取范式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u="sng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u="sng" dirty="0">
                <a:solidFill>
                  <a:schemeClr val="bg1"/>
                </a:solidFill>
                <a:cs typeface="+mn-ea"/>
                <a:sym typeface="+mn-lt"/>
              </a:rPr>
              <a:t>主析取范式和</a:t>
            </a:r>
            <a:endParaRPr lang="en-US" altLang="zh-CN" u="sng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u="sng" dirty="0">
                <a:solidFill>
                  <a:schemeClr val="bg1"/>
                </a:solidFill>
                <a:cs typeface="+mn-ea"/>
                <a:sym typeface="+mn-lt"/>
              </a:rPr>
              <a:t>主合取范式</a:t>
            </a:r>
            <a:endParaRPr lang="en-US" altLang="zh-CN" u="sng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u="sng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14078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6E169E6A-7EAE-44F6-B0E0-54AEA33A1E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7B5860-9389-40BC-8CED-DD2AAB23A1E9}" type="slidenum">
              <a:rPr lang="zh-CN" altLang="en-US" smtClean="0"/>
              <a:pPr/>
              <a:t>34</a:t>
            </a:fld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2423AEC-297D-4AC6-937F-565891408581}"/>
              </a:ext>
            </a:extLst>
          </p:cNvPr>
          <p:cNvSpPr txBox="1"/>
          <p:nvPr/>
        </p:nvSpPr>
        <p:spPr>
          <a:xfrm>
            <a:off x="1832417" y="166245"/>
            <a:ext cx="9905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Principal conjunctive normal form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65459A86-2236-4247-9311-D46EC9F8D18D}"/>
              </a:ext>
            </a:extLst>
          </p:cNvPr>
          <p:cNvGrpSpPr/>
          <p:nvPr/>
        </p:nvGrpSpPr>
        <p:grpSpPr>
          <a:xfrm>
            <a:off x="119973" y="397477"/>
            <a:ext cx="1449151" cy="180724"/>
            <a:chOff x="5392832" y="1016000"/>
            <a:chExt cx="1449150" cy="180724"/>
          </a:xfrm>
        </p:grpSpPr>
        <p:sp>
          <p:nvSpPr>
            <p:cNvPr id="7" name="Freeform 45">
              <a:extLst>
                <a:ext uri="{FF2B5EF4-FFF2-40B4-BE49-F238E27FC236}">
                  <a16:creationId xmlns:a16="http://schemas.microsoft.com/office/drawing/2014/main" id="{79F5C682-BDEF-4D53-B481-CCF2EF60A4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" name="Freeform 46">
              <a:extLst>
                <a:ext uri="{FF2B5EF4-FFF2-40B4-BE49-F238E27FC236}">
                  <a16:creationId xmlns:a16="http://schemas.microsoft.com/office/drawing/2014/main" id="{34E012F1-3888-4574-B83C-160D877B5C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Freeform 47">
              <a:extLst>
                <a:ext uri="{FF2B5EF4-FFF2-40B4-BE49-F238E27FC236}">
                  <a16:creationId xmlns:a16="http://schemas.microsoft.com/office/drawing/2014/main" id="{92C0B701-D754-4A82-AB31-4E35C971D1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Freeform 48">
              <a:extLst>
                <a:ext uri="{FF2B5EF4-FFF2-40B4-BE49-F238E27FC236}">
                  <a16:creationId xmlns:a16="http://schemas.microsoft.com/office/drawing/2014/main" id="{60F2428E-B4AC-403A-9F72-86667F8576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Freeform 49">
              <a:extLst>
                <a:ext uri="{FF2B5EF4-FFF2-40B4-BE49-F238E27FC236}">
                  <a16:creationId xmlns:a16="http://schemas.microsoft.com/office/drawing/2014/main" id="{0C987953-0EFA-465A-B7F9-C0CF22995A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8" name="AutoShape 8">
            <a:extLst>
              <a:ext uri="{FF2B5EF4-FFF2-40B4-BE49-F238E27FC236}">
                <a16:creationId xmlns:a16="http://schemas.microsoft.com/office/drawing/2014/main" id="{E9654357-1D9D-43C5-B4B2-4DE39D7A88D1}"/>
              </a:ext>
            </a:extLst>
          </p:cNvPr>
          <p:cNvSpPr>
            <a:spLocks/>
          </p:cNvSpPr>
          <p:nvPr/>
        </p:nvSpPr>
        <p:spPr bwMode="auto">
          <a:xfrm>
            <a:off x="4841876" y="1354008"/>
            <a:ext cx="360363" cy="1295400"/>
          </a:xfrm>
          <a:prstGeom prst="leftBrace">
            <a:avLst>
              <a:gd name="adj1" fmla="val 29956"/>
              <a:gd name="adj2" fmla="val 50000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rIns="0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kumimoji="0" lang="zh-CN" altLang="en-US" sz="2800">
              <a:latin typeface="+mn-lt"/>
            </a:endParaRPr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971FEDB0-0EBF-452C-8A61-6AADFD00967B}"/>
              </a:ext>
            </a:extLst>
          </p:cNvPr>
          <p:cNvSpPr txBox="1">
            <a:spLocks noChangeArrowheads="1"/>
          </p:cNvSpPr>
          <p:nvPr/>
        </p:nvSpPr>
        <p:spPr>
          <a:xfrm>
            <a:off x="2066925" y="1315684"/>
            <a:ext cx="8893175" cy="374332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Wingdings" panose="05000000000000000000" pitchFamily="2" charset="2"/>
              <a:buChar char="l"/>
            </a:pPr>
            <a:r>
              <a:rPr lang="en-US" altLang="zh-CN" b="1" dirty="0">
                <a:solidFill>
                  <a:srgbClr val="7030A0"/>
                </a:solidFill>
              </a:rPr>
              <a:t>Transform a formula to its PCNF</a:t>
            </a:r>
            <a:r>
              <a:rPr lang="zh-CN" altLang="en-US" b="1" dirty="0">
                <a:solidFill>
                  <a:srgbClr val="7030A0"/>
                </a:solidFill>
              </a:rPr>
              <a:t>：</a:t>
            </a:r>
          </a:p>
          <a:p>
            <a:pPr marL="914400" lvl="1" indent="-457200">
              <a:lnSpc>
                <a:spcPct val="100000"/>
              </a:lnSpc>
              <a:buFont typeface="+mj-ea"/>
              <a:buAutoNum type="circleNumDbPlain"/>
            </a:pPr>
            <a:r>
              <a:rPr lang="en-US" altLang="zh-CN" b="1" dirty="0"/>
              <a:t>Transform the formula to its </a:t>
            </a:r>
            <a:r>
              <a:rPr lang="en-US" altLang="zh-CN" b="1" dirty="0">
                <a:solidFill>
                  <a:srgbClr val="7030A0"/>
                </a:solidFill>
              </a:rPr>
              <a:t>CNF</a:t>
            </a:r>
            <a:r>
              <a:rPr lang="zh-CN" altLang="en-US" b="1" dirty="0"/>
              <a:t>；</a:t>
            </a:r>
          </a:p>
          <a:p>
            <a:pPr marL="914400" lvl="1" indent="-457200">
              <a:lnSpc>
                <a:spcPct val="100000"/>
              </a:lnSpc>
              <a:buFont typeface="+mj-ea"/>
              <a:buAutoNum type="circleNumDbPlain"/>
            </a:pPr>
            <a:r>
              <a:rPr lang="en-US" altLang="zh-CN" b="1" dirty="0"/>
              <a:t>If there are some </a:t>
            </a:r>
            <a:r>
              <a:rPr lang="en-US" altLang="zh-CN" b="1" dirty="0">
                <a:solidFill>
                  <a:srgbClr val="0070C0"/>
                </a:solidFill>
              </a:rPr>
              <a:t>variables</a:t>
            </a:r>
            <a:r>
              <a:rPr lang="en-US" altLang="zh-CN" b="1" dirty="0"/>
              <a:t> </a:t>
            </a:r>
            <a:r>
              <a:rPr lang="en-US" altLang="zh-CN" b="1" dirty="0">
                <a:solidFill>
                  <a:srgbClr val="0070C0"/>
                </a:solidFill>
              </a:rPr>
              <a:t>appearing more than once </a:t>
            </a:r>
            <a:r>
              <a:rPr lang="en-US" altLang="zh-CN" b="1" dirty="0"/>
              <a:t>in one elementary product, it will be absorbed to once only</a:t>
            </a:r>
            <a:r>
              <a:rPr lang="zh-CN" altLang="en-US" b="1" dirty="0"/>
              <a:t>；</a:t>
            </a:r>
          </a:p>
          <a:p>
            <a:pPr marL="914400" lvl="1" indent="-457200">
              <a:lnSpc>
                <a:spcPct val="100000"/>
              </a:lnSpc>
              <a:buFont typeface="+mj-ea"/>
              <a:buAutoNum type="circleNumDbPlain"/>
            </a:pPr>
            <a:r>
              <a:rPr lang="en-US" altLang="zh-CN" b="1" dirty="0">
                <a:solidFill>
                  <a:srgbClr val="0070C0"/>
                </a:solidFill>
              </a:rPr>
              <a:t>Remove</a:t>
            </a:r>
            <a:r>
              <a:rPr lang="en-US" altLang="zh-CN" b="1" dirty="0"/>
              <a:t> the </a:t>
            </a:r>
            <a:r>
              <a:rPr lang="en-US" altLang="zh-CN" b="1" dirty="0">
                <a:solidFill>
                  <a:srgbClr val="0070C0"/>
                </a:solidFill>
              </a:rPr>
              <a:t>elementary</a:t>
            </a:r>
            <a:r>
              <a:rPr lang="en-US" altLang="zh-CN" b="1" dirty="0"/>
              <a:t> </a:t>
            </a:r>
            <a:r>
              <a:rPr lang="en-US" altLang="zh-CN" b="1" dirty="0">
                <a:solidFill>
                  <a:srgbClr val="0070C0"/>
                </a:solidFill>
              </a:rPr>
              <a:t>sums</a:t>
            </a:r>
            <a:r>
              <a:rPr lang="en-US" altLang="zh-CN" b="1" dirty="0"/>
              <a:t> that are permanent</a:t>
            </a:r>
            <a:r>
              <a:rPr lang="en-US" altLang="zh-CN" b="1" dirty="0">
                <a:solidFill>
                  <a:srgbClr val="0070C0"/>
                </a:solidFill>
              </a:rPr>
              <a:t> true</a:t>
            </a:r>
            <a:r>
              <a:rPr lang="zh-CN" altLang="en-US" b="1" dirty="0"/>
              <a:t>；</a:t>
            </a:r>
          </a:p>
          <a:p>
            <a:pPr marL="914400" lvl="1" indent="-457200">
              <a:lnSpc>
                <a:spcPct val="100000"/>
              </a:lnSpc>
              <a:buFont typeface="+mj-ea"/>
              <a:buAutoNum type="circleNumDbPlain"/>
            </a:pPr>
            <a:r>
              <a:rPr lang="en-US" altLang="zh-CN" b="1" dirty="0"/>
              <a:t>If a variable </a:t>
            </a:r>
            <a:r>
              <a:rPr lang="en-US" altLang="zh-CN" b="1" i="1" u="sng" dirty="0">
                <a:solidFill>
                  <a:srgbClr val="0070C0"/>
                </a:solidFill>
                <a:latin typeface="Arial" panose="020B0604020202020204" pitchFamily="34" charset="0"/>
              </a:rPr>
              <a:t>P </a:t>
            </a:r>
            <a:r>
              <a:rPr lang="en-US" altLang="zh-CN" b="1" i="1" u="sng" dirty="0">
                <a:solidFill>
                  <a:srgbClr val="0070C0"/>
                </a:solidFill>
              </a:rPr>
              <a:t>is missing </a:t>
            </a:r>
            <a:r>
              <a:rPr lang="en-US" altLang="zh-CN" b="1" dirty="0"/>
              <a:t>from an elementary sums </a:t>
            </a:r>
            <a:r>
              <a:rPr lang="en-US" altLang="zh-CN" b="1" i="1" dirty="0">
                <a:latin typeface="Arial" panose="020B0604020202020204" pitchFamily="34" charset="0"/>
                <a:cs typeface="Arial" panose="020B0604020202020204" pitchFamily="34" charset="0"/>
              </a:rPr>
              <a:t>Q</a:t>
            </a:r>
            <a:r>
              <a:rPr lang="en-US" altLang="zh-CN" b="1" dirty="0"/>
              <a:t>, then </a:t>
            </a:r>
            <a:r>
              <a:rPr lang="en-US" altLang="zh-CN" b="1" i="1" dirty="0">
                <a:latin typeface="Arial" panose="020B0604020202020204" pitchFamily="34" charset="0"/>
              </a:rPr>
              <a:t>P </a:t>
            </a:r>
            <a:r>
              <a:rPr lang="en-US" altLang="zh-CN" b="1" dirty="0"/>
              <a:t>can be added to </a:t>
            </a:r>
            <a:r>
              <a:rPr lang="en-US" altLang="zh-CN" b="1" i="1" dirty="0">
                <a:latin typeface="Arial" panose="020B0604020202020204" pitchFamily="34" charset="0"/>
                <a:cs typeface="Arial" panose="020B0604020202020204" pitchFamily="34" charset="0"/>
              </a:rPr>
              <a:t>Q</a:t>
            </a:r>
            <a:r>
              <a:rPr lang="en-US" altLang="zh-CN" b="1" dirty="0"/>
              <a:t> through 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5CE8BA27-49A4-4FD6-9390-1F05B77ECD52}"/>
              </a:ext>
            </a:extLst>
          </p:cNvPr>
          <p:cNvSpPr/>
          <p:nvPr/>
        </p:nvSpPr>
        <p:spPr>
          <a:xfrm>
            <a:off x="-58585" y="1052669"/>
            <a:ext cx="1964871" cy="6377387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/>
          </a:bodyPr>
          <a:lstStyle/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FF00"/>
                </a:solidFill>
                <a:cs typeface="+mn-ea"/>
                <a:sym typeface="+mn-lt"/>
              </a:rPr>
              <a:t>对偶原理</a:t>
            </a:r>
            <a:endParaRPr lang="en-US" altLang="zh-CN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定义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定理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1</a:t>
            </a: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定理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定理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3</a:t>
            </a: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u="sng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FF00"/>
                </a:solidFill>
                <a:cs typeface="+mn-ea"/>
                <a:sym typeface="+mn-lt"/>
              </a:rPr>
              <a:t>范式和判定</a:t>
            </a: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概念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析取范式和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合取范式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u="sng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u="sng" dirty="0">
                <a:solidFill>
                  <a:schemeClr val="bg1"/>
                </a:solidFill>
                <a:cs typeface="+mn-ea"/>
                <a:sym typeface="+mn-lt"/>
              </a:rPr>
              <a:t>主析取范式和</a:t>
            </a:r>
            <a:endParaRPr lang="en-US" altLang="zh-CN" u="sng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u="sng" dirty="0">
                <a:solidFill>
                  <a:schemeClr val="bg1"/>
                </a:solidFill>
                <a:cs typeface="+mn-ea"/>
                <a:sym typeface="+mn-lt"/>
              </a:rPr>
              <a:t>主合取范式</a:t>
            </a:r>
            <a:endParaRPr lang="en-US" altLang="zh-CN" u="sng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u="sng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3" name="文本框 1">
            <a:extLst>
              <a:ext uri="{FF2B5EF4-FFF2-40B4-BE49-F238E27FC236}">
                <a16:creationId xmlns:a16="http://schemas.microsoft.com/office/drawing/2014/main" id="{C9038EAE-C17F-4D3D-BE15-AE0342A9FE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63126" y="4919141"/>
            <a:ext cx="750077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SzPct val="100000"/>
              <a:buChar char="•"/>
              <a:defRPr kumimoji="1" sz="32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SzPct val="100000"/>
              <a:buChar char="–"/>
              <a:defRPr kumimoji="1" sz="28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SzPct val="100000"/>
              <a:buChar char="•"/>
              <a:defRPr kumimoji="1" sz="24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SzPct val="100000"/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r>
              <a:rPr kumimoji="0" lang="en-US" altLang="zh-CN" sz="2800" b="1" i="1" dirty="0">
                <a:latin typeface="Arial" panose="020B0604020202020204" pitchFamily="34" charset="0"/>
                <a:cs typeface="Arial" panose="020B0604020202020204" pitchFamily="34" charset="0"/>
              </a:rPr>
              <a:t>Q</a:t>
            </a:r>
            <a:r>
              <a:rPr kumimoji="0" lang="en-US" altLang="zh-CN" sz="2800" dirty="0"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</a:t>
            </a:r>
            <a:r>
              <a:rPr kumimoji="0" lang="en-US" altLang="zh-CN" sz="2800" b="1" dirty="0"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F</a:t>
            </a:r>
            <a:r>
              <a:rPr kumimoji="0" lang="en-US" altLang="zh-CN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 </a:t>
            </a:r>
            <a:r>
              <a:rPr kumimoji="0" lang="en-US" altLang="zh-CN" sz="2800" dirty="0"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 </a:t>
            </a:r>
            <a:r>
              <a:rPr kumimoji="0" lang="en-US" altLang="zh-CN" sz="2800" b="1" i="1" dirty="0"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Q</a:t>
            </a:r>
            <a:r>
              <a:rPr kumimoji="0" lang="en-US" altLang="zh-CN" sz="2800" dirty="0"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</a:t>
            </a:r>
            <a:r>
              <a:rPr kumimoji="0" lang="en-US" altLang="zh-CN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(</a:t>
            </a:r>
            <a:r>
              <a:rPr kumimoji="0" lang="en-US" altLang="zh-CN" sz="2800" b="1" i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P</a:t>
            </a:r>
            <a:r>
              <a:rPr kumimoji="0" lang="en-US" altLang="zh-CN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 </a:t>
            </a:r>
            <a:r>
              <a:rPr kumimoji="0" lang="en-US" altLang="zh-CN" sz="2800" dirty="0"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 </a:t>
            </a:r>
            <a:r>
              <a:rPr kumimoji="0" lang="en-US" altLang="zh-CN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</a:t>
            </a:r>
            <a:r>
              <a:rPr kumimoji="0" lang="en-US" altLang="zh-CN" sz="2800" b="1" i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P</a:t>
            </a:r>
            <a:r>
              <a:rPr kumimoji="0" lang="en-US" altLang="zh-CN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)  </a:t>
            </a:r>
            <a:r>
              <a:rPr kumimoji="0" lang="en-US" altLang="zh-CN" sz="2800" b="1" i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Q</a:t>
            </a:r>
            <a:r>
              <a:rPr kumimoji="0" lang="en-US" altLang="zh-CN" sz="2800" dirty="0"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</a:t>
            </a:r>
            <a:r>
              <a:rPr kumimoji="0" lang="en-US" altLang="zh-CN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(</a:t>
            </a:r>
            <a:r>
              <a:rPr kumimoji="0" lang="en-US" altLang="zh-CN" sz="2800" b="1" i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P</a:t>
            </a:r>
            <a:r>
              <a:rPr kumimoji="0" lang="en-US" altLang="zh-CN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  </a:t>
            </a:r>
            <a:r>
              <a:rPr kumimoji="0" lang="en-US" altLang="zh-CN" sz="2800" b="1" i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Q</a:t>
            </a:r>
            <a:r>
              <a:rPr kumimoji="0" lang="en-US" altLang="zh-CN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) (</a:t>
            </a:r>
            <a:r>
              <a:rPr kumimoji="0" lang="en-US" altLang="zh-CN" sz="2800" b="1" i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P</a:t>
            </a:r>
            <a:r>
              <a:rPr kumimoji="0" lang="en-US" altLang="zh-CN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  </a:t>
            </a:r>
            <a:r>
              <a:rPr kumimoji="0" lang="en-US" altLang="zh-CN" sz="2800" b="1" i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Q</a:t>
            </a:r>
            <a:r>
              <a:rPr kumimoji="0" lang="en-US" altLang="zh-CN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)</a:t>
            </a:r>
            <a:endParaRPr kumimoji="0" lang="zh-CN" altLang="en-US" sz="28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4092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4" grpId="0" build="p"/>
      <p:bldP spid="13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6E169E6A-7EAE-44F6-B0E0-54AEA33A1E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7B5860-9389-40BC-8CED-DD2AAB23A1E9}" type="slidenum">
              <a:rPr lang="zh-CN" altLang="en-US" smtClean="0"/>
              <a:pPr/>
              <a:t>35</a:t>
            </a:fld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2423AEC-297D-4AC6-937F-565891408581}"/>
              </a:ext>
            </a:extLst>
          </p:cNvPr>
          <p:cNvSpPr txBox="1"/>
          <p:nvPr/>
        </p:nvSpPr>
        <p:spPr>
          <a:xfrm>
            <a:off x="1832417" y="166245"/>
            <a:ext cx="9905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Principal conjunctive normal form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65459A86-2236-4247-9311-D46EC9F8D18D}"/>
              </a:ext>
            </a:extLst>
          </p:cNvPr>
          <p:cNvGrpSpPr/>
          <p:nvPr/>
        </p:nvGrpSpPr>
        <p:grpSpPr>
          <a:xfrm>
            <a:off x="119973" y="397477"/>
            <a:ext cx="1449151" cy="180724"/>
            <a:chOff x="5392832" y="1016000"/>
            <a:chExt cx="1449150" cy="180724"/>
          </a:xfrm>
        </p:grpSpPr>
        <p:sp>
          <p:nvSpPr>
            <p:cNvPr id="7" name="Freeform 45">
              <a:extLst>
                <a:ext uri="{FF2B5EF4-FFF2-40B4-BE49-F238E27FC236}">
                  <a16:creationId xmlns:a16="http://schemas.microsoft.com/office/drawing/2014/main" id="{79F5C682-BDEF-4D53-B481-CCF2EF60A4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" name="Freeform 46">
              <a:extLst>
                <a:ext uri="{FF2B5EF4-FFF2-40B4-BE49-F238E27FC236}">
                  <a16:creationId xmlns:a16="http://schemas.microsoft.com/office/drawing/2014/main" id="{34E012F1-3888-4574-B83C-160D877B5C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Freeform 47">
              <a:extLst>
                <a:ext uri="{FF2B5EF4-FFF2-40B4-BE49-F238E27FC236}">
                  <a16:creationId xmlns:a16="http://schemas.microsoft.com/office/drawing/2014/main" id="{92C0B701-D754-4A82-AB31-4E35C971D1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Freeform 48">
              <a:extLst>
                <a:ext uri="{FF2B5EF4-FFF2-40B4-BE49-F238E27FC236}">
                  <a16:creationId xmlns:a16="http://schemas.microsoft.com/office/drawing/2014/main" id="{60F2428E-B4AC-403A-9F72-86667F8576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Freeform 49">
              <a:extLst>
                <a:ext uri="{FF2B5EF4-FFF2-40B4-BE49-F238E27FC236}">
                  <a16:creationId xmlns:a16="http://schemas.microsoft.com/office/drawing/2014/main" id="{0C987953-0EFA-465A-B7F9-C0CF22995A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8" name="AutoShape 8">
            <a:extLst>
              <a:ext uri="{FF2B5EF4-FFF2-40B4-BE49-F238E27FC236}">
                <a16:creationId xmlns:a16="http://schemas.microsoft.com/office/drawing/2014/main" id="{E9654357-1D9D-43C5-B4B2-4DE39D7A88D1}"/>
              </a:ext>
            </a:extLst>
          </p:cNvPr>
          <p:cNvSpPr>
            <a:spLocks/>
          </p:cNvSpPr>
          <p:nvPr/>
        </p:nvSpPr>
        <p:spPr bwMode="auto">
          <a:xfrm>
            <a:off x="4841876" y="1354008"/>
            <a:ext cx="360363" cy="1295400"/>
          </a:xfrm>
          <a:prstGeom prst="leftBrace">
            <a:avLst>
              <a:gd name="adj1" fmla="val 29956"/>
              <a:gd name="adj2" fmla="val 50000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rIns="0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kumimoji="0" lang="zh-CN" altLang="en-US" sz="2800"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内容占位符 1">
                <a:extLst>
                  <a:ext uri="{FF2B5EF4-FFF2-40B4-BE49-F238E27FC236}">
                    <a16:creationId xmlns:a16="http://schemas.microsoft.com/office/drawing/2014/main" id="{58385C0C-1036-47B6-9E7B-18C949C44FD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51380" y="1302984"/>
                <a:ext cx="8668072" cy="5715000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 ⟺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zh-CN" altLang="zh-CN" i="1" dirty="0">
                        <a:latin typeface="Cambria Math" panose="02040503050406030204" pitchFamily="18" charset="0"/>
                      </a:rPr>
                      <m:t>∧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zh-CN" altLang="zh-CN" i="1" dirty="0">
                        <a:latin typeface="Cambria Math" panose="02040503050406030204" pitchFamily="18" charset="0"/>
                      </a:rPr>
                      <m:t>∨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⟺(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zh-CN" altLang="zh-CN" i="1" dirty="0">
                        <a:latin typeface="Cambria Math" panose="02040503050406030204" pitchFamily="18" charset="0"/>
                      </a:rPr>
                      <m:t>∧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zh-CN" altLang="zh-CN" i="1" dirty="0">
                        <a:latin typeface="Cambria Math" panose="02040503050406030204" pitchFamily="18" charset="0"/>
                      </a:rPr>
                      <m:t>∨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endParaRPr lang="zh-CN" altLang="zh-CN" dirty="0"/>
              </a:p>
              <a:p>
                <a:pPr marL="0" indent="0">
                  <a:lnSpc>
                    <a:spcPts val="4400"/>
                  </a:lnSpc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i="1" dirty="0">
                          <a:latin typeface="Cambria Math" panose="02040503050406030204" pitchFamily="18" charset="0"/>
                        </a:rPr>
                        <m:t>⟺</m:t>
                      </m:r>
                      <m:d>
                        <m:dPr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zh-CN" altLang="zh-CN" i="1" dirty="0">
                              <a:latin typeface="Cambria Math" panose="02040503050406030204" pitchFamily="18" charset="0"/>
                            </a:rPr>
                            <m:t>∨</m:t>
                          </m:r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d>
                      <m:r>
                        <a:rPr lang="zh-CN" altLang="zh-CN" i="1" dirty="0">
                          <a:latin typeface="Cambria Math" panose="02040503050406030204" pitchFamily="18" charset="0"/>
                        </a:rPr>
                        <m:t>∧</m:t>
                      </m:r>
                      <m:d>
                        <m:dPr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 lang="zh-CN" altLang="zh-CN" i="1" dirty="0">
                              <a:latin typeface="Cambria Math" panose="02040503050406030204" pitchFamily="18" charset="0"/>
                            </a:rPr>
                            <m:t>∨</m:t>
                          </m:r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d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ts val="4400"/>
                  </a:lnSpc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i="1" dirty="0">
                          <a:latin typeface="Cambria Math" panose="02040503050406030204" pitchFamily="18" charset="0"/>
                        </a:rPr>
                        <m:t>⟺</m:t>
                      </m:r>
                      <m:d>
                        <m:dPr>
                          <m:ctrlPr>
                            <a:rPr lang="en-US" altLang="zh-CN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zh-CN" altLang="zh-CN" i="1" dirty="0">
                                  <a:latin typeface="Cambria Math" panose="02040503050406030204" pitchFamily="18" charset="0"/>
                                </a:rPr>
                                <m:t>∨</m:t>
                              </m:r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d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∨</m:t>
                          </m:r>
                          <m:d>
                            <m:dPr>
                              <m:ctrlPr>
                                <a:rPr lang="en-US" altLang="zh-CN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r>
                                <a:rPr lang="zh-CN" altLang="zh-CN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∧</m:t>
                              </m:r>
                              <m:r>
                                <a:rPr lang="en-US" altLang="zh-CN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¬</m:t>
                              </m:r>
                              <m:r>
                                <a:rPr lang="en-US" altLang="zh-CN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</m:d>
                        </m:e>
                      </m:d>
                      <m:r>
                        <a:rPr lang="en-US" altLang="zh-CN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∧</m:t>
                      </m:r>
                      <m:d>
                        <m:dPr>
                          <m:ctrlPr>
                            <a:rPr lang="en-US" altLang="zh-CN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altLang="zh-CN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r>
                                <a:rPr lang="zh-CN" altLang="zh-CN" i="1" dirty="0">
                                  <a:latin typeface="Cambria Math" panose="02040503050406030204" pitchFamily="18" charset="0"/>
                                </a:rPr>
                                <m:t>∨</m:t>
                              </m:r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d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∨</m:t>
                          </m:r>
                          <m:d>
                            <m:dPr>
                              <m:ctrlPr>
                                <a:rPr lang="en-US" altLang="zh-CN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zh-CN" altLang="zh-CN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∧</m:t>
                              </m:r>
                              <m:r>
                                <a:rPr lang="en-US" altLang="zh-CN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¬</m:t>
                              </m:r>
                              <m:r>
                                <a:rPr lang="en-US" altLang="zh-CN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zh-CN" altLang="zh-CN" dirty="0">
                  <a:solidFill>
                    <a:srgbClr val="0070C0"/>
                  </a:solidFill>
                </a:endParaRPr>
              </a:p>
              <a:p>
                <a:pPr marL="0" indent="0">
                  <a:lnSpc>
                    <a:spcPts val="4400"/>
                  </a:lnSpc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i="1" dirty="0">
                          <a:latin typeface="Cambria Math" panose="02040503050406030204" pitchFamily="18" charset="0"/>
                        </a:rPr>
                        <m:t>⟺</m:t>
                      </m:r>
                      <m:d>
                        <m:dPr>
                          <m:ctrlPr>
                            <a:rPr lang="en-US" altLang="zh-CN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zh-CN" altLang="zh-CN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∨</m:t>
                          </m:r>
                          <m:r>
                            <a:rPr lang="en-US" altLang="zh-CN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 lang="zh-CN" altLang="zh-CN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∨</m:t>
                          </m:r>
                          <m:r>
                            <a:rPr lang="en-US" altLang="zh-CN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d>
                      <m:r>
                        <a:rPr lang="zh-CN" altLang="zh-CN" i="1" dirty="0">
                          <a:latin typeface="Cambria Math" panose="02040503050406030204" pitchFamily="18" charset="0"/>
                        </a:rPr>
                        <m:t>∧</m:t>
                      </m:r>
                      <m:d>
                        <m:dPr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zh-CN" altLang="zh-CN" i="1" dirty="0">
                              <a:latin typeface="Cambria Math" panose="02040503050406030204" pitchFamily="18" charset="0"/>
                            </a:rPr>
                            <m:t>∨</m:t>
                          </m:r>
                          <m:r>
                            <a:rPr lang="en-US" altLang="zh-CN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¬</m:t>
                          </m:r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 lang="zh-CN" altLang="zh-CN" i="1" dirty="0">
                              <a:latin typeface="Cambria Math" panose="02040503050406030204" pitchFamily="18" charset="0"/>
                            </a:rPr>
                            <m:t>∨</m:t>
                          </m:r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d>
                      <m:r>
                        <a:rPr lang="zh-CN" altLang="zh-CN" i="1" dirty="0">
                          <a:latin typeface="Cambria Math" panose="02040503050406030204" pitchFamily="18" charset="0"/>
                        </a:rPr>
                        <m:t>∧</m:t>
                      </m:r>
                      <m:d>
                        <m:dPr>
                          <m:ctrlPr>
                            <a:rPr lang="en-US" altLang="zh-CN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zh-CN" altLang="zh-CN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∨</m:t>
                          </m:r>
                          <m:r>
                            <a:rPr lang="en-US" altLang="zh-CN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 lang="zh-CN" altLang="zh-CN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∨</m:t>
                          </m:r>
                          <m:r>
                            <a:rPr lang="en-US" altLang="zh-CN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d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ts val="4400"/>
                  </a:lnSpc>
                  <a:buFont typeface="Arial" panose="020B0604020202020204" pitchFamily="34" charset="0"/>
                  <a:buNone/>
                </a:pPr>
                <a:r>
                  <a:rPr lang="en-US" altLang="zh-CN" dirty="0"/>
                  <a:t>       </a:t>
                </a:r>
                <a14:m>
                  <m:oMath xmlns:m="http://schemas.openxmlformats.org/officeDocument/2006/math">
                    <m:r>
                      <a:rPr lang="zh-CN" altLang="zh-CN" i="1" dirty="0">
                        <a:latin typeface="Cambria Math" panose="02040503050406030204" pitchFamily="18" charset="0"/>
                      </a:rPr>
                      <m:t>∧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¬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zh-CN" altLang="zh-CN" i="1" dirty="0">
                        <a:latin typeface="Cambria Math" panose="02040503050406030204" pitchFamily="18" charset="0"/>
                      </a:rPr>
                      <m:t>∨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zh-CN" altLang="zh-CN" i="1" dirty="0">
                        <a:latin typeface="Cambria Math" panose="02040503050406030204" pitchFamily="18" charset="0"/>
                      </a:rPr>
                      <m:t>∨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zh-CN" dirty="0"/>
              </a:p>
              <a:p>
                <a:pPr marL="0" indent="0">
                  <a:lnSpc>
                    <a:spcPts val="4400"/>
                  </a:lnSpc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i="1" dirty="0">
                          <a:latin typeface="Cambria Math" panose="02040503050406030204" pitchFamily="18" charset="0"/>
                        </a:rPr>
                        <m:t>⟺</m:t>
                      </m:r>
                      <m:d>
                        <m:dPr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zh-CN" altLang="zh-CN" i="1" dirty="0">
                              <a:latin typeface="Cambria Math" panose="02040503050406030204" pitchFamily="18" charset="0"/>
                            </a:rPr>
                            <m:t>∨</m:t>
                          </m:r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 lang="zh-CN" altLang="zh-CN" i="1" dirty="0">
                              <a:latin typeface="Cambria Math" panose="02040503050406030204" pitchFamily="18" charset="0"/>
                            </a:rPr>
                            <m:t>∨</m:t>
                          </m:r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d>
                      <m:r>
                        <a:rPr lang="zh-CN" altLang="zh-CN" i="1" dirty="0">
                          <a:latin typeface="Cambria Math" panose="02040503050406030204" pitchFamily="18" charset="0"/>
                        </a:rPr>
                        <m:t>∧</m:t>
                      </m:r>
                      <m:d>
                        <m:dPr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zh-CN" altLang="zh-CN" i="1" dirty="0">
                              <a:latin typeface="Cambria Math" panose="02040503050406030204" pitchFamily="18" charset="0"/>
                            </a:rPr>
                            <m:t>∨</m:t>
                          </m:r>
                          <m:r>
                            <a:rPr lang="en-US" altLang="zh-CN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¬</m:t>
                          </m:r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 lang="zh-CN" altLang="zh-CN" i="1" dirty="0">
                              <a:latin typeface="Cambria Math" panose="02040503050406030204" pitchFamily="18" charset="0"/>
                            </a:rPr>
                            <m:t>∨</m:t>
                          </m:r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d>
                      <m:r>
                        <a:rPr lang="zh-CN" altLang="zh-CN" i="1" dirty="0">
                          <a:latin typeface="Cambria Math" panose="02040503050406030204" pitchFamily="18" charset="0"/>
                        </a:rPr>
                        <m:t>∧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¬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zh-CN" altLang="zh-CN" i="1" dirty="0">
                          <a:latin typeface="Cambria Math" panose="02040503050406030204" pitchFamily="18" charset="0"/>
                        </a:rPr>
                        <m:t>∨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zh-CN" altLang="zh-CN" i="1" dirty="0">
                          <a:latin typeface="Cambria Math" panose="02040503050406030204" pitchFamily="18" charset="0"/>
                        </a:rPr>
                        <m:t>∨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zh-CN" dirty="0"/>
              </a:p>
              <a:p>
                <a:pPr marL="0" indent="0">
                  <a:lnSpc>
                    <a:spcPts val="4400"/>
                  </a:lnSpc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i="1" dirty="0">
                          <a:latin typeface="Cambria Math" panose="02040503050406030204" pitchFamily="18" charset="0"/>
                        </a:rPr>
                        <m:t>⟺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altLang="zh-CN" i="1" baseline="-25000" dirty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zh-CN" altLang="zh-CN" i="1" dirty="0">
                          <a:latin typeface="Cambria Math" panose="02040503050406030204" pitchFamily="18" charset="0"/>
                        </a:rPr>
                        <m:t>∧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altLang="zh-CN" i="1" baseline="-25000" dirty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zh-CN" altLang="zh-CN" i="1" dirty="0">
                          <a:latin typeface="Cambria Math" panose="02040503050406030204" pitchFamily="18" charset="0"/>
                        </a:rPr>
                        <m:t>∧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altLang="zh-CN" i="1" baseline="-25000" dirty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zh-CN" altLang="zh-CN" dirty="0"/>
              </a:p>
              <a:p>
                <a:pPr marL="0" indent="0">
                  <a:lnSpc>
                    <a:spcPts val="4400"/>
                  </a:lnSpc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i="1" dirty="0">
                          <a:latin typeface="Cambria Math" panose="02040503050406030204" pitchFamily="18" charset="0"/>
                        </a:rPr>
                        <m:t>⟺</m:t>
                      </m:r>
                      <m:r>
                        <a:rPr lang="zh-CN" altLang="zh-CN" i="1" dirty="0" smtClean="0">
                          <a:latin typeface="Cambria Math" panose="02040503050406030204" pitchFamily="18" charset="0"/>
                        </a:rPr>
                        <m:t>∏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(0</m:t>
                      </m:r>
                      <m:r>
                        <a:rPr lang="zh-CN" altLang="zh-CN" i="1" dirty="0">
                          <a:latin typeface="Cambria Math" panose="02040503050406030204" pitchFamily="18" charset="0"/>
                        </a:rPr>
                        <m:t>，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zh-CN" altLang="zh-CN" i="1" dirty="0">
                          <a:latin typeface="Cambria Math" panose="02040503050406030204" pitchFamily="18" charset="0"/>
                        </a:rPr>
                        <m:t>，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4)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3" name="内容占位符 1">
                <a:extLst>
                  <a:ext uri="{FF2B5EF4-FFF2-40B4-BE49-F238E27FC236}">
                    <a16:creationId xmlns:a16="http://schemas.microsoft.com/office/drawing/2014/main" id="{58385C0C-1036-47B6-9E7B-18C949C44F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1380" y="1302984"/>
                <a:ext cx="8668072" cy="57150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矩形 14">
            <a:extLst>
              <a:ext uri="{FF2B5EF4-FFF2-40B4-BE49-F238E27FC236}">
                <a16:creationId xmlns:a16="http://schemas.microsoft.com/office/drawing/2014/main" id="{47BE5180-519C-4814-8945-0150F905BD1F}"/>
              </a:ext>
            </a:extLst>
          </p:cNvPr>
          <p:cNvSpPr/>
          <p:nvPr/>
        </p:nvSpPr>
        <p:spPr>
          <a:xfrm>
            <a:off x="-58585" y="1052669"/>
            <a:ext cx="1964871" cy="6377387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/>
          </a:bodyPr>
          <a:lstStyle/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FF00"/>
                </a:solidFill>
                <a:cs typeface="+mn-ea"/>
                <a:sym typeface="+mn-lt"/>
              </a:rPr>
              <a:t>对偶原理</a:t>
            </a:r>
            <a:endParaRPr lang="en-US" altLang="zh-CN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定义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定理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1</a:t>
            </a: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定理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定理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3</a:t>
            </a: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u="sng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FF00"/>
                </a:solidFill>
                <a:cs typeface="+mn-ea"/>
                <a:sym typeface="+mn-lt"/>
              </a:rPr>
              <a:t>范式和判定</a:t>
            </a: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概念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析取范式和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合取范式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u="sng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u="sng" dirty="0">
                <a:solidFill>
                  <a:schemeClr val="bg1"/>
                </a:solidFill>
                <a:cs typeface="+mn-ea"/>
                <a:sym typeface="+mn-lt"/>
              </a:rPr>
              <a:t>主析取范式和</a:t>
            </a:r>
            <a:endParaRPr lang="en-US" altLang="zh-CN" u="sng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u="sng" dirty="0">
                <a:solidFill>
                  <a:schemeClr val="bg1"/>
                </a:solidFill>
                <a:cs typeface="+mn-ea"/>
                <a:sym typeface="+mn-lt"/>
              </a:rPr>
              <a:t>主合取范式</a:t>
            </a:r>
            <a:endParaRPr lang="en-US" altLang="zh-CN" u="sng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u="sng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68722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6E169E6A-7EAE-44F6-B0E0-54AEA33A1E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7B5860-9389-40BC-8CED-DD2AAB23A1E9}" type="slidenum">
              <a:rPr lang="zh-CN" altLang="en-US" smtClean="0"/>
              <a:pPr/>
              <a:t>36</a:t>
            </a:fld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2423AEC-297D-4AC6-937F-565891408581}"/>
              </a:ext>
            </a:extLst>
          </p:cNvPr>
          <p:cNvSpPr txBox="1"/>
          <p:nvPr/>
        </p:nvSpPr>
        <p:spPr>
          <a:xfrm>
            <a:off x="1832417" y="166245"/>
            <a:ext cx="9905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Principal conjunctive normal form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65459A86-2236-4247-9311-D46EC9F8D18D}"/>
              </a:ext>
            </a:extLst>
          </p:cNvPr>
          <p:cNvGrpSpPr/>
          <p:nvPr/>
        </p:nvGrpSpPr>
        <p:grpSpPr>
          <a:xfrm>
            <a:off x="119973" y="397477"/>
            <a:ext cx="1449151" cy="180724"/>
            <a:chOff x="5392832" y="1016000"/>
            <a:chExt cx="1449150" cy="180724"/>
          </a:xfrm>
        </p:grpSpPr>
        <p:sp>
          <p:nvSpPr>
            <p:cNvPr id="7" name="Freeform 45">
              <a:extLst>
                <a:ext uri="{FF2B5EF4-FFF2-40B4-BE49-F238E27FC236}">
                  <a16:creationId xmlns:a16="http://schemas.microsoft.com/office/drawing/2014/main" id="{79F5C682-BDEF-4D53-B481-CCF2EF60A4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" name="Freeform 46">
              <a:extLst>
                <a:ext uri="{FF2B5EF4-FFF2-40B4-BE49-F238E27FC236}">
                  <a16:creationId xmlns:a16="http://schemas.microsoft.com/office/drawing/2014/main" id="{34E012F1-3888-4574-B83C-160D877B5C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Freeform 47">
              <a:extLst>
                <a:ext uri="{FF2B5EF4-FFF2-40B4-BE49-F238E27FC236}">
                  <a16:creationId xmlns:a16="http://schemas.microsoft.com/office/drawing/2014/main" id="{92C0B701-D754-4A82-AB31-4E35C971D1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Freeform 48">
              <a:extLst>
                <a:ext uri="{FF2B5EF4-FFF2-40B4-BE49-F238E27FC236}">
                  <a16:creationId xmlns:a16="http://schemas.microsoft.com/office/drawing/2014/main" id="{60F2428E-B4AC-403A-9F72-86667F8576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Freeform 49">
              <a:extLst>
                <a:ext uri="{FF2B5EF4-FFF2-40B4-BE49-F238E27FC236}">
                  <a16:creationId xmlns:a16="http://schemas.microsoft.com/office/drawing/2014/main" id="{0C987953-0EFA-465A-B7F9-C0CF22995A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8" name="AutoShape 8">
            <a:extLst>
              <a:ext uri="{FF2B5EF4-FFF2-40B4-BE49-F238E27FC236}">
                <a16:creationId xmlns:a16="http://schemas.microsoft.com/office/drawing/2014/main" id="{E9654357-1D9D-43C5-B4B2-4DE39D7A88D1}"/>
              </a:ext>
            </a:extLst>
          </p:cNvPr>
          <p:cNvSpPr>
            <a:spLocks/>
          </p:cNvSpPr>
          <p:nvPr/>
        </p:nvSpPr>
        <p:spPr bwMode="auto">
          <a:xfrm>
            <a:off x="4841876" y="1354008"/>
            <a:ext cx="360363" cy="1295400"/>
          </a:xfrm>
          <a:prstGeom prst="leftBrace">
            <a:avLst>
              <a:gd name="adj1" fmla="val 29956"/>
              <a:gd name="adj2" fmla="val 50000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rIns="0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kumimoji="0" lang="zh-CN" altLang="en-US" sz="2800"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3">
                <a:extLst>
                  <a:ext uri="{FF2B5EF4-FFF2-40B4-BE49-F238E27FC236}">
                    <a16:creationId xmlns:a16="http://schemas.microsoft.com/office/drawing/2014/main" id="{48968B2E-8D5F-4020-821A-49CEA0C6267A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2169956" y="1090769"/>
                <a:ext cx="4333714" cy="5715000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Font typeface="Wingdings" panose="05000000000000000000" pitchFamily="2" charset="2"/>
                  <a:buChar char="l"/>
                </a:pPr>
                <a:r>
                  <a:rPr lang="en-US" altLang="zh-CN" b="1" dirty="0"/>
                  <a:t>The </a:t>
                </a:r>
                <a:r>
                  <a:rPr lang="en-US" altLang="zh-CN" b="1" i="1" u="sng" dirty="0"/>
                  <a:t>relation</a:t>
                </a:r>
                <a:r>
                  <a:rPr lang="en-US" altLang="zh-CN" b="1" dirty="0"/>
                  <a:t> between </a:t>
                </a:r>
                <a:r>
                  <a:rPr lang="en-US" altLang="zh-CN" b="1" dirty="0">
                    <a:solidFill>
                      <a:srgbClr val="0070C0"/>
                    </a:solidFill>
                  </a:rPr>
                  <a:t>principal conjunctive normal form </a:t>
                </a:r>
                <a:r>
                  <a:rPr lang="en-US" altLang="zh-CN" b="1" dirty="0"/>
                  <a:t>and </a:t>
                </a:r>
                <a:r>
                  <a:rPr lang="en-US" altLang="zh-CN" b="1" dirty="0">
                    <a:solidFill>
                      <a:srgbClr val="0070C0"/>
                    </a:solidFill>
                  </a:rPr>
                  <a:t>truth table</a:t>
                </a:r>
                <a:endParaRPr lang="zh-CN" altLang="en-US" b="1" dirty="0">
                  <a:solidFill>
                    <a:srgbClr val="0070C0"/>
                  </a:solidFill>
                </a:endParaRPr>
              </a:p>
              <a:p>
                <a:pPr>
                  <a:buFont typeface="Wingdings" panose="05000000000000000000" pitchFamily="2" charset="2"/>
                  <a:buChar char="l"/>
                </a:pPr>
                <a:r>
                  <a:rPr lang="en-US" altLang="zh-CN" b="1" dirty="0"/>
                  <a:t>The right table is the truth table of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zh-CN" altLang="zh-CN" i="1" dirty="0">
                          <a:latin typeface="Cambria Math" panose="02040503050406030204" pitchFamily="18" charset="0"/>
                        </a:rPr>
                        <m:t>∧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zh-CN" altLang="zh-CN" i="1" dirty="0">
                          <a:latin typeface="Cambria Math" panose="02040503050406030204" pitchFamily="18" charset="0"/>
                        </a:rPr>
                        <m:t>∨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>
                  <a:buFont typeface="Wingdings" panose="05000000000000000000" pitchFamily="2" charset="2"/>
                  <a:buChar char="l"/>
                </a:pP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𝑨</m:t>
                    </m:r>
                    <m:r>
                      <a:rPr lang="zh-CN" altLang="en-US" b="1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⟺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zh-CN" altLang="zh-CN" i="1" dirty="0">
                        <a:latin typeface="Cambria Math" panose="02040503050406030204" pitchFamily="18" charset="0"/>
                      </a:rPr>
                      <m:t>∧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zh-CN" altLang="zh-CN" i="1" dirty="0">
                        <a:latin typeface="Cambria Math" panose="02040503050406030204" pitchFamily="18" charset="0"/>
                      </a:rPr>
                      <m:t>∨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b="1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⟺</m:t>
                      </m:r>
                      <m:r>
                        <a:rPr lang="zh-CN" altLang="zh-CN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∏</m:t>
                      </m:r>
                      <m:r>
                        <a:rPr lang="en-US" altLang="zh-CN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(0</m:t>
                      </m:r>
                      <m:r>
                        <a:rPr lang="zh-CN" altLang="zh-CN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，</m:t>
                      </m:r>
                      <m:r>
                        <a:rPr lang="en-US" altLang="zh-CN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zh-CN" altLang="zh-CN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，</m:t>
                      </m:r>
                      <m:r>
                        <a:rPr lang="en-US" altLang="zh-CN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4)</m:t>
                      </m:r>
                    </m:oMath>
                  </m:oMathPara>
                </a14:m>
                <a:endParaRPr lang="zh-CN" altLang="en-US" dirty="0">
                  <a:solidFill>
                    <a:srgbClr val="0070C0"/>
                  </a:solidFill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zh-CN" altLang="en-US" sz="2400" b="1" dirty="0"/>
              </a:p>
            </p:txBody>
          </p:sp>
        </mc:Choice>
        <mc:Fallback xmlns="">
          <p:sp>
            <p:nvSpPr>
              <p:cNvPr id="14" name="Rectangle 3">
                <a:extLst>
                  <a:ext uri="{FF2B5EF4-FFF2-40B4-BE49-F238E27FC236}">
                    <a16:creationId xmlns:a16="http://schemas.microsoft.com/office/drawing/2014/main" id="{48968B2E-8D5F-4020-821A-49CEA0C626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9956" y="1090769"/>
                <a:ext cx="4333714" cy="5715000"/>
              </a:xfrm>
              <a:prstGeom prst="rect">
                <a:avLst/>
              </a:prstGeom>
              <a:blipFill>
                <a:blip r:embed="rId3"/>
                <a:stretch>
                  <a:fillRect l="-2532" t="-1921" r="-4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5" name="Group 29">
                <a:extLst>
                  <a:ext uri="{FF2B5EF4-FFF2-40B4-BE49-F238E27FC236}">
                    <a16:creationId xmlns:a16="http://schemas.microsoft.com/office/drawing/2014/main" id="{50A25A0D-5EBB-427B-AA52-0CCA2FFFE6B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850260"/>
                  </p:ext>
                </p:extLst>
              </p:nvPr>
            </p:nvGraphicFramePr>
            <p:xfrm>
              <a:off x="6732273" y="1030762"/>
              <a:ext cx="4898662" cy="5756401"/>
            </p:xfrm>
            <a:graphic>
              <a:graphicData uri="http://schemas.openxmlformats.org/drawingml/2006/table">
                <a:tbl>
                  <a:tblPr/>
                  <a:tblGrid>
                    <a:gridCol w="373674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7082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452499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2223943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471464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809159">
                    <a:tc>
                      <a:txBody>
                        <a:bodyPr/>
                        <a:lstStyle>
                          <a:lvl1pPr eaLnBrk="0" hangingPunct="0">
                            <a:spcBef>
                              <a:spcPct val="20000"/>
                            </a:spcBef>
                            <a:defRPr sz="28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1pPr>
                          <a:lvl2pPr marL="742950" indent="-285750" eaLnBrk="0" hangingPunct="0">
                            <a:spcBef>
                              <a:spcPct val="20000"/>
                            </a:spcBef>
                            <a:defRPr sz="24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2pPr>
                          <a:lvl3pPr marL="1143000" indent="-228600" eaLnBrk="0" hangingPunct="0"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3pPr>
                          <a:lvl4pPr marL="16002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4pPr>
                          <a:lvl5pPr marL="20574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Pct val="100000"/>
                            <a:buFontTx/>
                            <a:buNone/>
                            <a:tabLst/>
                          </a:pPr>
                          <a:r>
                            <a:rPr kumimoji="0" lang="en-US" altLang="zh-CN" sz="2800" b="0" i="1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P</a:t>
                          </a:r>
                          <a:endParaRPr kumimoji="0" lang="zh-CN" altLang="zh-CN" sz="2800" b="0" i="1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anchor="ctr" horzOverflow="overflow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5400" cap="flat" cmpd="sng" algn="ctr">
                          <a:solidFill>
                            <a:srgbClr val="008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8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eaLnBrk="0" hangingPunct="0">
                            <a:spcBef>
                              <a:spcPct val="20000"/>
                            </a:spcBef>
                            <a:defRPr sz="28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1pPr>
                          <a:lvl2pPr marL="742950" indent="-285750" eaLnBrk="0" hangingPunct="0">
                            <a:spcBef>
                              <a:spcPct val="20000"/>
                            </a:spcBef>
                            <a:defRPr sz="24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2pPr>
                          <a:lvl3pPr marL="1143000" indent="-228600" eaLnBrk="0" hangingPunct="0"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3pPr>
                          <a:lvl4pPr marL="16002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4pPr>
                          <a:lvl5pPr marL="20574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Pct val="100000"/>
                            <a:buFontTx/>
                            <a:buNone/>
                            <a:tabLst/>
                          </a:pPr>
                          <a:r>
                            <a:rPr kumimoji="0" lang="en-US" altLang="zh-CN" sz="2800" b="0" i="1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Q</a:t>
                          </a:r>
                          <a:endParaRPr kumimoji="0" lang="zh-CN" altLang="zh-CN" sz="2800" b="0" i="1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anchor="ctr" horzOverflow="overflow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5400" cap="flat" cmpd="sng" algn="ctr">
                          <a:solidFill>
                            <a:srgbClr val="008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8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eaLnBrk="0" hangingPunct="0">
                            <a:spcBef>
                              <a:spcPct val="20000"/>
                            </a:spcBef>
                            <a:defRPr sz="28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1pPr>
                          <a:lvl2pPr marL="742950" indent="-285750" eaLnBrk="0" hangingPunct="0">
                            <a:spcBef>
                              <a:spcPct val="20000"/>
                            </a:spcBef>
                            <a:defRPr sz="24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2pPr>
                          <a:lvl3pPr marL="1143000" indent="-228600" eaLnBrk="0" hangingPunct="0"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3pPr>
                          <a:lvl4pPr marL="16002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4pPr>
                          <a:lvl5pPr marL="20574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Pct val="100000"/>
                            <a:buFontTx/>
                            <a:buNone/>
                            <a:tabLst/>
                          </a:pPr>
                          <a:r>
                            <a:rPr kumimoji="0" lang="en-US" altLang="zh-CN" sz="2800" b="0" i="1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R</a:t>
                          </a:r>
                          <a:endParaRPr kumimoji="0" lang="zh-CN" altLang="zh-CN" sz="2800" b="0" i="1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anchor="ctr" horzOverflow="overflow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5400" cap="flat" cmpd="sng" algn="ctr">
                          <a:solidFill>
                            <a:srgbClr val="008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8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eaLnBrk="0" hangingPunct="0">
                            <a:spcBef>
                              <a:spcPct val="20000"/>
                            </a:spcBef>
                            <a:defRPr sz="28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1pPr>
                          <a:lvl2pPr marL="742950" indent="-285750" eaLnBrk="0" hangingPunct="0">
                            <a:spcBef>
                              <a:spcPct val="20000"/>
                            </a:spcBef>
                            <a:defRPr sz="24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2pPr>
                          <a:lvl3pPr marL="1143000" indent="-228600" eaLnBrk="0" hangingPunct="0"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3pPr>
                          <a:lvl4pPr marL="16002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4pPr>
                          <a:lvl5pPr marL="20574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Pct val="100000"/>
                            <a:buFontTx/>
                            <a:buNone/>
                            <a:tabLst/>
                          </a:pPr>
                          <a:r>
                            <a:rPr kumimoji="0" lang="en-US" altLang="zh-CN" sz="28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accent2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Maxterms</a:t>
                          </a:r>
                        </a:p>
                      </a:txBody>
                      <a:tcPr anchor="ctr" horzOverflow="overflow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5400" cap="flat" cmpd="sng" algn="ctr">
                          <a:solidFill>
                            <a:srgbClr val="008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8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eaLnBrk="0" hangingPunct="0">
                            <a:spcBef>
                              <a:spcPct val="20000"/>
                            </a:spcBef>
                            <a:defRPr sz="28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1pPr>
                          <a:lvl2pPr marL="742950" indent="-285750" eaLnBrk="0" hangingPunct="0">
                            <a:spcBef>
                              <a:spcPct val="20000"/>
                            </a:spcBef>
                            <a:defRPr sz="24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2pPr>
                          <a:lvl3pPr marL="1143000" indent="-228600" eaLnBrk="0" hangingPunct="0"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3pPr>
                          <a:lvl4pPr marL="16002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4pPr>
                          <a:lvl5pPr marL="20574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Pct val="100000"/>
                            <a:buFontTx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400" b="0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</a:rPr>
                                  <m:t>𝑃</m:t>
                                </m:r>
                                <m:r>
                                  <a:rPr kumimoji="0" lang="en-US" altLang="zh-CN" sz="2400" b="0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∧</m:t>
                                </m:r>
                                <m:r>
                                  <a:rPr kumimoji="0" lang="en-US" altLang="zh-CN" sz="2400" b="0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𝑄</m:t>
                                </m:r>
                                <m:r>
                                  <a:rPr kumimoji="0" lang="en-US" altLang="zh-CN" sz="2400" b="0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∨</m:t>
                                </m:r>
                                <m:r>
                                  <a:rPr kumimoji="0" lang="en-US" altLang="zh-CN" sz="2400" b="0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𝑅</m:t>
                                </m:r>
                              </m:oMath>
                            </m:oMathPara>
                          </a14:m>
                          <a:endParaRPr kumimoji="0" lang="zh-CN" altLang="zh-CN" sz="24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anchor="ctr" horzOverflow="overflow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5400" cap="flat" cmpd="sng" algn="ctr">
                          <a:solidFill>
                            <a:srgbClr val="008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8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618208">
                    <a:tc>
                      <a:txBody>
                        <a:bodyPr/>
                        <a:lstStyle>
                          <a:lvl1pPr eaLnBrk="0" hangingPunct="0">
                            <a:spcBef>
                              <a:spcPct val="20000"/>
                            </a:spcBef>
                            <a:defRPr sz="28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1pPr>
                          <a:lvl2pPr marL="742950" indent="-285750" eaLnBrk="0" hangingPunct="0">
                            <a:spcBef>
                              <a:spcPct val="20000"/>
                            </a:spcBef>
                            <a:defRPr sz="24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2pPr>
                          <a:lvl3pPr marL="1143000" indent="-228600" eaLnBrk="0" hangingPunct="0"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3pPr>
                          <a:lvl4pPr marL="16002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4pPr>
                          <a:lvl5pPr marL="20574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Pct val="100000"/>
                            <a:buFontTx/>
                            <a:buNone/>
                            <a:tabLst/>
                          </a:pPr>
                          <a:r>
                            <a:rPr kumimoji="0" lang="en-US" altLang="zh-CN" sz="2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0</a:t>
                          </a:r>
                        </a:p>
                      </a:txBody>
                      <a:tcPr anchor="ctr" horzOverflow="overflow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8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eaLnBrk="0" hangingPunct="0">
                            <a:spcBef>
                              <a:spcPct val="20000"/>
                            </a:spcBef>
                            <a:defRPr sz="28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1pPr>
                          <a:lvl2pPr marL="742950" indent="-285750" eaLnBrk="0" hangingPunct="0">
                            <a:spcBef>
                              <a:spcPct val="20000"/>
                            </a:spcBef>
                            <a:defRPr sz="24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2pPr>
                          <a:lvl3pPr marL="1143000" indent="-228600" eaLnBrk="0" hangingPunct="0"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3pPr>
                          <a:lvl4pPr marL="16002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4pPr>
                          <a:lvl5pPr marL="20574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Pct val="100000"/>
                            <a:buFontTx/>
                            <a:buNone/>
                            <a:tabLst/>
                          </a:pPr>
                          <a:r>
                            <a:rPr kumimoji="0" lang="en-US" altLang="zh-CN" sz="2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0</a:t>
                          </a:r>
                        </a:p>
                      </a:txBody>
                      <a:tcPr anchor="ctr" horzOverflow="overflow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8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eaLnBrk="0" hangingPunct="0">
                            <a:spcBef>
                              <a:spcPct val="20000"/>
                            </a:spcBef>
                            <a:defRPr sz="28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1pPr>
                          <a:lvl2pPr marL="742950" indent="-285750" eaLnBrk="0" hangingPunct="0">
                            <a:spcBef>
                              <a:spcPct val="20000"/>
                            </a:spcBef>
                            <a:defRPr sz="24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2pPr>
                          <a:lvl3pPr marL="1143000" indent="-228600" eaLnBrk="0" hangingPunct="0"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3pPr>
                          <a:lvl4pPr marL="16002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4pPr>
                          <a:lvl5pPr marL="20574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Pct val="100000"/>
                            <a:buFontTx/>
                            <a:buNone/>
                            <a:tabLst/>
                          </a:pPr>
                          <a:r>
                            <a:rPr kumimoji="0" lang="en-US" altLang="zh-CN" sz="2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0</a:t>
                          </a:r>
                        </a:p>
                      </a:txBody>
                      <a:tcPr anchor="ctr" horzOverflow="overflow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8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eaLnBrk="0" hangingPunct="0">
                            <a:spcBef>
                              <a:spcPct val="20000"/>
                            </a:spcBef>
                            <a:defRPr sz="28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1pPr>
                          <a:lvl2pPr marL="742950" indent="-285750" eaLnBrk="0" hangingPunct="0">
                            <a:spcBef>
                              <a:spcPct val="20000"/>
                            </a:spcBef>
                            <a:defRPr sz="24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2pPr>
                          <a:lvl3pPr marL="1143000" indent="-228600" eaLnBrk="0" hangingPunct="0"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3pPr>
                          <a:lvl4pPr marL="16002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4pPr>
                          <a:lvl5pPr marL="20574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Pct val="100000"/>
                            <a:buFontTx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400" b="0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</a:rPr>
                                  <m:t>𝑃</m:t>
                                </m:r>
                                <m:r>
                                  <a:rPr kumimoji="0" lang="en-US" altLang="zh-CN" sz="2400" b="0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∨</m:t>
                                </m:r>
                                <m:r>
                                  <a:rPr kumimoji="0" lang="en-US" altLang="zh-CN" sz="2400" b="0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𝑄</m:t>
                                </m:r>
                                <m:r>
                                  <a:rPr kumimoji="0" lang="en-US" altLang="zh-CN" sz="2400" b="0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∨</m:t>
                                </m:r>
                                <m:r>
                                  <a:rPr kumimoji="0" lang="en-US" altLang="zh-CN" sz="2400" b="0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𝑅</m:t>
                                </m:r>
                              </m:oMath>
                            </m:oMathPara>
                          </a14:m>
                          <a:endParaRPr kumimoji="0" lang="zh-CN" altLang="zh-CN" sz="24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anchor="ctr" horzOverflow="overflow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8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eaLnBrk="0" hangingPunct="0">
                            <a:spcBef>
                              <a:spcPct val="20000"/>
                            </a:spcBef>
                            <a:defRPr sz="28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1pPr>
                          <a:lvl2pPr marL="742950" indent="-285750" eaLnBrk="0" hangingPunct="0">
                            <a:spcBef>
                              <a:spcPct val="20000"/>
                            </a:spcBef>
                            <a:defRPr sz="24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2pPr>
                          <a:lvl3pPr marL="1143000" indent="-228600" eaLnBrk="0" hangingPunct="0"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3pPr>
                          <a:lvl4pPr marL="16002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4pPr>
                          <a:lvl5pPr marL="20574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Pct val="100000"/>
                            <a:buFontTx/>
                            <a:buNone/>
                            <a:tabLst/>
                          </a:pPr>
                          <a:r>
                            <a:rPr kumimoji="0" lang="en-US" altLang="zh-CN" sz="2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0</a:t>
                          </a:r>
                        </a:p>
                      </a:txBody>
                      <a:tcPr anchor="ctr" horzOverflow="overflow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8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618208">
                    <a:tc>
                      <a:txBody>
                        <a:bodyPr/>
                        <a:lstStyle>
                          <a:lvl1pPr eaLnBrk="0" hangingPunct="0">
                            <a:spcBef>
                              <a:spcPct val="20000"/>
                            </a:spcBef>
                            <a:defRPr sz="28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1pPr>
                          <a:lvl2pPr marL="742950" indent="-285750" eaLnBrk="0" hangingPunct="0">
                            <a:spcBef>
                              <a:spcPct val="20000"/>
                            </a:spcBef>
                            <a:defRPr sz="24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2pPr>
                          <a:lvl3pPr marL="1143000" indent="-228600" eaLnBrk="0" hangingPunct="0"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3pPr>
                          <a:lvl4pPr marL="16002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4pPr>
                          <a:lvl5pPr marL="20574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Pct val="100000"/>
                            <a:buFontTx/>
                            <a:buNone/>
                            <a:tabLst/>
                          </a:pPr>
                          <a:r>
                            <a:rPr kumimoji="0" lang="en-US" altLang="zh-CN" sz="28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0</a:t>
                          </a:r>
                        </a:p>
                      </a:txBody>
                      <a:tcPr anchor="ctr" horzOverflow="overflow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eaLnBrk="0" hangingPunct="0">
                            <a:spcBef>
                              <a:spcPct val="20000"/>
                            </a:spcBef>
                            <a:defRPr sz="28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1pPr>
                          <a:lvl2pPr marL="742950" indent="-285750" eaLnBrk="0" hangingPunct="0">
                            <a:spcBef>
                              <a:spcPct val="20000"/>
                            </a:spcBef>
                            <a:defRPr sz="24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2pPr>
                          <a:lvl3pPr marL="1143000" indent="-228600" eaLnBrk="0" hangingPunct="0"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3pPr>
                          <a:lvl4pPr marL="16002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4pPr>
                          <a:lvl5pPr marL="20574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Pct val="100000"/>
                            <a:buFontTx/>
                            <a:buNone/>
                            <a:tabLst/>
                          </a:pPr>
                          <a:r>
                            <a:rPr kumimoji="0" lang="en-US" altLang="zh-CN" sz="2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0</a:t>
                          </a:r>
                        </a:p>
                      </a:txBody>
                      <a:tcPr anchor="ctr" horzOverflow="overflow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eaLnBrk="0" hangingPunct="0">
                            <a:spcBef>
                              <a:spcPct val="20000"/>
                            </a:spcBef>
                            <a:defRPr sz="28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1pPr>
                          <a:lvl2pPr marL="742950" indent="-285750" eaLnBrk="0" hangingPunct="0">
                            <a:spcBef>
                              <a:spcPct val="20000"/>
                            </a:spcBef>
                            <a:defRPr sz="24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2pPr>
                          <a:lvl3pPr marL="1143000" indent="-228600" eaLnBrk="0" hangingPunct="0"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3pPr>
                          <a:lvl4pPr marL="16002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4pPr>
                          <a:lvl5pPr marL="20574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Pct val="100000"/>
                            <a:buFontTx/>
                            <a:buNone/>
                            <a:tabLst/>
                          </a:pPr>
                          <a:r>
                            <a:rPr kumimoji="0" lang="en-US" altLang="zh-CN" sz="2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1</a:t>
                          </a:r>
                        </a:p>
                      </a:txBody>
                      <a:tcPr anchor="ctr" horzOverflow="overflow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eaLnBrk="0" hangingPunct="0">
                            <a:spcBef>
                              <a:spcPct val="20000"/>
                            </a:spcBef>
                            <a:defRPr sz="28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1pPr>
                          <a:lvl2pPr marL="742950" indent="-285750" eaLnBrk="0" hangingPunct="0">
                            <a:spcBef>
                              <a:spcPct val="20000"/>
                            </a:spcBef>
                            <a:defRPr sz="24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2pPr>
                          <a:lvl3pPr marL="1143000" indent="-228600" eaLnBrk="0" hangingPunct="0"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3pPr>
                          <a:lvl4pPr marL="16002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4pPr>
                          <a:lvl5pPr marL="20574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Pct val="100000"/>
                            <a:buFontTx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400" b="0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</a:rPr>
                                  <m:t>𝑃</m:t>
                                </m:r>
                                <m:r>
                                  <a:rPr kumimoji="0" lang="en-US" altLang="zh-CN" sz="2400" b="0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∨</m:t>
                                </m:r>
                                <m:r>
                                  <a:rPr kumimoji="0" lang="en-US" altLang="zh-CN" sz="2400" b="0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𝑄</m:t>
                                </m:r>
                                <m:r>
                                  <a:rPr kumimoji="0" lang="en-US" altLang="zh-CN" sz="2400" b="0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∨¬</m:t>
                                </m:r>
                                <m:r>
                                  <a:rPr kumimoji="0" lang="en-US" altLang="zh-CN" sz="2400" b="0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𝑅</m:t>
                                </m:r>
                              </m:oMath>
                            </m:oMathPara>
                          </a14:m>
                          <a:endParaRPr kumimoji="0" lang="zh-CN" altLang="zh-CN" sz="24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anchor="ctr" horzOverflow="overflow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eaLnBrk="0" hangingPunct="0">
                            <a:spcBef>
                              <a:spcPct val="20000"/>
                            </a:spcBef>
                            <a:defRPr sz="28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1pPr>
                          <a:lvl2pPr marL="742950" indent="-285750" eaLnBrk="0" hangingPunct="0">
                            <a:spcBef>
                              <a:spcPct val="20000"/>
                            </a:spcBef>
                            <a:defRPr sz="24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2pPr>
                          <a:lvl3pPr marL="1143000" indent="-228600" eaLnBrk="0" hangingPunct="0"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3pPr>
                          <a:lvl4pPr marL="16002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4pPr>
                          <a:lvl5pPr marL="20574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Pct val="100000"/>
                            <a:buFontTx/>
                            <a:buNone/>
                            <a:tabLst/>
                          </a:pPr>
                          <a:r>
                            <a:rPr kumimoji="0" lang="en-US" altLang="zh-CN" sz="2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1</a:t>
                          </a:r>
                        </a:p>
                      </a:txBody>
                      <a:tcPr anchor="ctr" horzOverflow="overflow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618208">
                    <a:tc>
                      <a:txBody>
                        <a:bodyPr/>
                        <a:lstStyle>
                          <a:lvl1pPr eaLnBrk="0" hangingPunct="0">
                            <a:spcBef>
                              <a:spcPct val="20000"/>
                            </a:spcBef>
                            <a:defRPr sz="28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1pPr>
                          <a:lvl2pPr marL="742950" indent="-285750" eaLnBrk="0" hangingPunct="0">
                            <a:spcBef>
                              <a:spcPct val="20000"/>
                            </a:spcBef>
                            <a:defRPr sz="24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2pPr>
                          <a:lvl3pPr marL="1143000" indent="-228600" eaLnBrk="0" hangingPunct="0"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3pPr>
                          <a:lvl4pPr marL="16002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4pPr>
                          <a:lvl5pPr marL="20574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Pct val="100000"/>
                            <a:buFontTx/>
                            <a:buNone/>
                            <a:tabLst/>
                          </a:pPr>
                          <a:r>
                            <a:rPr kumimoji="0" lang="en-US" altLang="zh-CN" sz="28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0</a:t>
                          </a:r>
                        </a:p>
                      </a:txBody>
                      <a:tcPr anchor="ctr" horzOverflow="overflow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eaLnBrk="0" hangingPunct="0">
                            <a:spcBef>
                              <a:spcPct val="20000"/>
                            </a:spcBef>
                            <a:defRPr sz="28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1pPr>
                          <a:lvl2pPr marL="742950" indent="-285750" eaLnBrk="0" hangingPunct="0">
                            <a:spcBef>
                              <a:spcPct val="20000"/>
                            </a:spcBef>
                            <a:defRPr sz="24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2pPr>
                          <a:lvl3pPr marL="1143000" indent="-228600" eaLnBrk="0" hangingPunct="0"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3pPr>
                          <a:lvl4pPr marL="16002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4pPr>
                          <a:lvl5pPr marL="20574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Pct val="100000"/>
                            <a:buFontTx/>
                            <a:buNone/>
                            <a:tabLst/>
                          </a:pPr>
                          <a:r>
                            <a:rPr kumimoji="0" lang="en-US" altLang="zh-CN" sz="2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1</a:t>
                          </a:r>
                        </a:p>
                      </a:txBody>
                      <a:tcPr anchor="ctr" horzOverflow="overflow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eaLnBrk="0" hangingPunct="0">
                            <a:spcBef>
                              <a:spcPct val="20000"/>
                            </a:spcBef>
                            <a:defRPr sz="28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1pPr>
                          <a:lvl2pPr marL="742950" indent="-285750" eaLnBrk="0" hangingPunct="0">
                            <a:spcBef>
                              <a:spcPct val="20000"/>
                            </a:spcBef>
                            <a:defRPr sz="24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2pPr>
                          <a:lvl3pPr marL="1143000" indent="-228600" eaLnBrk="0" hangingPunct="0"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3pPr>
                          <a:lvl4pPr marL="16002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4pPr>
                          <a:lvl5pPr marL="20574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Pct val="100000"/>
                            <a:buFontTx/>
                            <a:buNone/>
                            <a:tabLst/>
                          </a:pPr>
                          <a:r>
                            <a:rPr kumimoji="0" lang="en-US" altLang="zh-CN" sz="2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0</a:t>
                          </a:r>
                        </a:p>
                      </a:txBody>
                      <a:tcPr anchor="ctr" horzOverflow="overflow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eaLnBrk="0" hangingPunct="0">
                            <a:spcBef>
                              <a:spcPct val="20000"/>
                            </a:spcBef>
                            <a:defRPr sz="28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1pPr>
                          <a:lvl2pPr marL="742950" indent="-285750" eaLnBrk="0" hangingPunct="0">
                            <a:spcBef>
                              <a:spcPct val="20000"/>
                            </a:spcBef>
                            <a:defRPr sz="24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2pPr>
                          <a:lvl3pPr marL="1143000" indent="-228600" eaLnBrk="0" hangingPunct="0"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3pPr>
                          <a:lvl4pPr marL="16002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4pPr>
                          <a:lvl5pPr marL="20574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Pct val="100000"/>
                            <a:buFontTx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400" b="0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</a:rPr>
                                  <m:t>𝑃</m:t>
                                </m:r>
                                <m:r>
                                  <a:rPr kumimoji="0" lang="en-US" altLang="zh-CN" sz="2400" b="0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∨¬</m:t>
                                </m:r>
                                <m:r>
                                  <a:rPr kumimoji="0" lang="en-US" altLang="zh-CN" sz="2400" b="0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𝑄</m:t>
                                </m:r>
                                <m:r>
                                  <a:rPr kumimoji="0" lang="en-US" altLang="zh-CN" sz="2400" b="0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∨</m:t>
                                </m:r>
                                <m:r>
                                  <a:rPr kumimoji="0" lang="en-US" altLang="zh-CN" sz="2400" b="0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𝑅</m:t>
                                </m:r>
                              </m:oMath>
                            </m:oMathPara>
                          </a14:m>
                          <a:endParaRPr kumimoji="0" lang="zh-CN" altLang="zh-CN" sz="24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anchor="ctr" horzOverflow="overflow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eaLnBrk="0" hangingPunct="0">
                            <a:spcBef>
                              <a:spcPct val="20000"/>
                            </a:spcBef>
                            <a:defRPr sz="28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1pPr>
                          <a:lvl2pPr marL="742950" indent="-285750" eaLnBrk="0" hangingPunct="0">
                            <a:spcBef>
                              <a:spcPct val="20000"/>
                            </a:spcBef>
                            <a:defRPr sz="24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2pPr>
                          <a:lvl3pPr marL="1143000" indent="-228600" eaLnBrk="0" hangingPunct="0"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3pPr>
                          <a:lvl4pPr marL="16002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4pPr>
                          <a:lvl5pPr marL="20574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Pct val="100000"/>
                            <a:buFontTx/>
                            <a:buNone/>
                            <a:tabLst/>
                          </a:pPr>
                          <a:r>
                            <a:rPr kumimoji="0" lang="en-US" altLang="zh-CN" sz="2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0</a:t>
                          </a:r>
                        </a:p>
                      </a:txBody>
                      <a:tcPr anchor="ctr" horzOverflow="overflow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619786">
                    <a:tc>
                      <a:txBody>
                        <a:bodyPr/>
                        <a:lstStyle>
                          <a:lvl1pPr eaLnBrk="0" hangingPunct="0">
                            <a:spcBef>
                              <a:spcPct val="20000"/>
                            </a:spcBef>
                            <a:defRPr sz="28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1pPr>
                          <a:lvl2pPr marL="742950" indent="-285750" eaLnBrk="0" hangingPunct="0">
                            <a:spcBef>
                              <a:spcPct val="20000"/>
                            </a:spcBef>
                            <a:defRPr sz="24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2pPr>
                          <a:lvl3pPr marL="1143000" indent="-228600" eaLnBrk="0" hangingPunct="0"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3pPr>
                          <a:lvl4pPr marL="16002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4pPr>
                          <a:lvl5pPr marL="20574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Pct val="100000"/>
                            <a:buFontTx/>
                            <a:buNone/>
                            <a:tabLst/>
                          </a:pPr>
                          <a:r>
                            <a:rPr kumimoji="0" lang="en-US" altLang="zh-CN" sz="28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0</a:t>
                          </a:r>
                        </a:p>
                      </a:txBody>
                      <a:tcPr anchor="ctr" horzOverflow="overflow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eaLnBrk="0" hangingPunct="0">
                            <a:spcBef>
                              <a:spcPct val="20000"/>
                            </a:spcBef>
                            <a:defRPr sz="28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1pPr>
                          <a:lvl2pPr marL="742950" indent="-285750" eaLnBrk="0" hangingPunct="0">
                            <a:spcBef>
                              <a:spcPct val="20000"/>
                            </a:spcBef>
                            <a:defRPr sz="24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2pPr>
                          <a:lvl3pPr marL="1143000" indent="-228600" eaLnBrk="0" hangingPunct="0"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3pPr>
                          <a:lvl4pPr marL="16002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4pPr>
                          <a:lvl5pPr marL="20574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Pct val="100000"/>
                            <a:buFontTx/>
                            <a:buNone/>
                            <a:tabLst/>
                          </a:pPr>
                          <a:r>
                            <a:rPr kumimoji="0" lang="en-US" altLang="zh-CN" sz="2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1</a:t>
                          </a:r>
                        </a:p>
                      </a:txBody>
                      <a:tcPr anchor="ctr" horzOverflow="overflow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eaLnBrk="0" hangingPunct="0">
                            <a:spcBef>
                              <a:spcPct val="20000"/>
                            </a:spcBef>
                            <a:defRPr sz="28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1pPr>
                          <a:lvl2pPr marL="742950" indent="-285750" eaLnBrk="0" hangingPunct="0">
                            <a:spcBef>
                              <a:spcPct val="20000"/>
                            </a:spcBef>
                            <a:defRPr sz="24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2pPr>
                          <a:lvl3pPr marL="1143000" indent="-228600" eaLnBrk="0" hangingPunct="0"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3pPr>
                          <a:lvl4pPr marL="16002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4pPr>
                          <a:lvl5pPr marL="20574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Pct val="100000"/>
                            <a:buFontTx/>
                            <a:buNone/>
                            <a:tabLst/>
                          </a:pPr>
                          <a:r>
                            <a:rPr kumimoji="0" lang="en-US" altLang="zh-CN" sz="28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1</a:t>
                          </a:r>
                        </a:p>
                      </a:txBody>
                      <a:tcPr anchor="ctr" horzOverflow="overflow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eaLnBrk="0" hangingPunct="0">
                            <a:spcBef>
                              <a:spcPct val="20000"/>
                            </a:spcBef>
                            <a:defRPr sz="28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1pPr>
                          <a:lvl2pPr marL="742950" indent="-285750" eaLnBrk="0" hangingPunct="0">
                            <a:spcBef>
                              <a:spcPct val="20000"/>
                            </a:spcBef>
                            <a:defRPr sz="24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2pPr>
                          <a:lvl3pPr marL="1143000" indent="-228600" eaLnBrk="0" hangingPunct="0"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3pPr>
                          <a:lvl4pPr marL="16002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4pPr>
                          <a:lvl5pPr marL="20574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Pct val="100000"/>
                            <a:buFontTx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400" b="0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</a:rPr>
                                  <m:t>𝑃</m:t>
                                </m:r>
                                <m:r>
                                  <a:rPr kumimoji="0" lang="en-US" altLang="zh-CN" sz="2400" b="0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∨¬</m:t>
                                </m:r>
                                <m:r>
                                  <a:rPr kumimoji="0" lang="en-US" altLang="zh-CN" sz="2400" b="0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𝑄</m:t>
                                </m:r>
                                <m:r>
                                  <a:rPr kumimoji="0" lang="en-US" altLang="zh-CN" sz="2400" b="0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∨¬</m:t>
                                </m:r>
                                <m:r>
                                  <a:rPr kumimoji="0" lang="en-US" altLang="zh-CN" sz="2400" b="0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𝑅</m:t>
                                </m:r>
                              </m:oMath>
                            </m:oMathPara>
                          </a14:m>
                          <a:endParaRPr kumimoji="0" lang="zh-CN" altLang="zh-CN" sz="24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anchor="ctr" horzOverflow="overflow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eaLnBrk="0" hangingPunct="0">
                            <a:spcBef>
                              <a:spcPct val="20000"/>
                            </a:spcBef>
                            <a:defRPr sz="28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1pPr>
                          <a:lvl2pPr marL="742950" indent="-285750" eaLnBrk="0" hangingPunct="0">
                            <a:spcBef>
                              <a:spcPct val="20000"/>
                            </a:spcBef>
                            <a:defRPr sz="24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2pPr>
                          <a:lvl3pPr marL="1143000" indent="-228600" eaLnBrk="0" hangingPunct="0"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3pPr>
                          <a:lvl4pPr marL="16002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4pPr>
                          <a:lvl5pPr marL="20574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Pct val="100000"/>
                            <a:buFontTx/>
                            <a:buNone/>
                            <a:tabLst/>
                          </a:pPr>
                          <a:r>
                            <a:rPr kumimoji="0" lang="en-US" altLang="zh-CN" sz="2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1</a:t>
                          </a:r>
                        </a:p>
                      </a:txBody>
                      <a:tcPr anchor="ctr" horzOverflow="overflow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618208">
                    <a:tc>
                      <a:txBody>
                        <a:bodyPr/>
                        <a:lstStyle>
                          <a:lvl1pPr eaLnBrk="0" hangingPunct="0">
                            <a:spcBef>
                              <a:spcPct val="20000"/>
                            </a:spcBef>
                            <a:defRPr sz="28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1pPr>
                          <a:lvl2pPr marL="742950" indent="-285750" eaLnBrk="0" hangingPunct="0">
                            <a:spcBef>
                              <a:spcPct val="20000"/>
                            </a:spcBef>
                            <a:defRPr sz="24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2pPr>
                          <a:lvl3pPr marL="1143000" indent="-228600" eaLnBrk="0" hangingPunct="0"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3pPr>
                          <a:lvl4pPr marL="16002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4pPr>
                          <a:lvl5pPr marL="20574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Pct val="100000"/>
                            <a:buFontTx/>
                            <a:buNone/>
                            <a:tabLst/>
                          </a:pPr>
                          <a:r>
                            <a:rPr kumimoji="0" lang="en-US" altLang="zh-CN" sz="28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1</a:t>
                          </a:r>
                        </a:p>
                      </a:txBody>
                      <a:tcPr anchor="ctr" horzOverflow="overflow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eaLnBrk="0" hangingPunct="0">
                            <a:spcBef>
                              <a:spcPct val="20000"/>
                            </a:spcBef>
                            <a:defRPr sz="28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1pPr>
                          <a:lvl2pPr marL="742950" indent="-285750" eaLnBrk="0" hangingPunct="0">
                            <a:spcBef>
                              <a:spcPct val="20000"/>
                            </a:spcBef>
                            <a:defRPr sz="24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2pPr>
                          <a:lvl3pPr marL="1143000" indent="-228600" eaLnBrk="0" hangingPunct="0"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3pPr>
                          <a:lvl4pPr marL="16002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4pPr>
                          <a:lvl5pPr marL="20574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Pct val="100000"/>
                            <a:buFontTx/>
                            <a:buNone/>
                            <a:tabLst/>
                          </a:pPr>
                          <a:r>
                            <a:rPr kumimoji="0" lang="en-US" altLang="zh-CN" sz="2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0</a:t>
                          </a:r>
                        </a:p>
                      </a:txBody>
                      <a:tcPr anchor="ctr" horzOverflow="overflow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eaLnBrk="0" hangingPunct="0">
                            <a:spcBef>
                              <a:spcPct val="20000"/>
                            </a:spcBef>
                            <a:defRPr sz="28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1pPr>
                          <a:lvl2pPr marL="742950" indent="-285750" eaLnBrk="0" hangingPunct="0">
                            <a:spcBef>
                              <a:spcPct val="20000"/>
                            </a:spcBef>
                            <a:defRPr sz="24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2pPr>
                          <a:lvl3pPr marL="1143000" indent="-228600" eaLnBrk="0" hangingPunct="0"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3pPr>
                          <a:lvl4pPr marL="16002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4pPr>
                          <a:lvl5pPr marL="20574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Pct val="100000"/>
                            <a:buFontTx/>
                            <a:buNone/>
                            <a:tabLst/>
                          </a:pPr>
                          <a:r>
                            <a:rPr kumimoji="0" lang="en-US" altLang="zh-CN" sz="2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0</a:t>
                          </a:r>
                        </a:p>
                      </a:txBody>
                      <a:tcPr anchor="ctr" horzOverflow="overflow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eaLnBrk="0" hangingPunct="0">
                            <a:spcBef>
                              <a:spcPct val="20000"/>
                            </a:spcBef>
                            <a:defRPr sz="28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1pPr>
                          <a:lvl2pPr marL="742950" indent="-285750" eaLnBrk="0" hangingPunct="0">
                            <a:spcBef>
                              <a:spcPct val="20000"/>
                            </a:spcBef>
                            <a:defRPr sz="24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2pPr>
                          <a:lvl3pPr marL="1143000" indent="-228600" eaLnBrk="0" hangingPunct="0"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3pPr>
                          <a:lvl4pPr marL="16002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4pPr>
                          <a:lvl5pPr marL="20574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Pct val="100000"/>
                            <a:buFontTx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400" b="0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¬</m:t>
                                </m:r>
                                <m:r>
                                  <a:rPr kumimoji="0" lang="en-US" altLang="zh-CN" sz="2400" b="0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</a:rPr>
                                  <m:t>𝑃</m:t>
                                </m:r>
                                <m:r>
                                  <a:rPr kumimoji="0" lang="en-US" altLang="zh-CN" sz="2400" b="0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∨</m:t>
                                </m:r>
                                <m:r>
                                  <a:rPr kumimoji="0" lang="en-US" altLang="zh-CN" sz="2400" b="0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𝑄</m:t>
                                </m:r>
                                <m:r>
                                  <a:rPr kumimoji="0" lang="en-US" altLang="zh-CN" sz="2400" b="0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∨</m:t>
                                </m:r>
                                <m:r>
                                  <a:rPr kumimoji="0" lang="en-US" altLang="zh-CN" sz="2400" b="0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𝑅</m:t>
                                </m:r>
                              </m:oMath>
                            </m:oMathPara>
                          </a14:m>
                          <a:endParaRPr kumimoji="0" lang="zh-CN" altLang="zh-CN" sz="24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anchor="ctr" horzOverflow="overflow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eaLnBrk="0" hangingPunct="0">
                            <a:spcBef>
                              <a:spcPct val="20000"/>
                            </a:spcBef>
                            <a:defRPr sz="28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1pPr>
                          <a:lvl2pPr marL="742950" indent="-285750" eaLnBrk="0" hangingPunct="0">
                            <a:spcBef>
                              <a:spcPct val="20000"/>
                            </a:spcBef>
                            <a:defRPr sz="24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2pPr>
                          <a:lvl3pPr marL="1143000" indent="-228600" eaLnBrk="0" hangingPunct="0"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3pPr>
                          <a:lvl4pPr marL="16002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4pPr>
                          <a:lvl5pPr marL="20574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Pct val="100000"/>
                            <a:buFontTx/>
                            <a:buNone/>
                            <a:tabLst/>
                          </a:pPr>
                          <a:r>
                            <a:rPr kumimoji="0" lang="en-US" altLang="zh-CN" sz="2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0</a:t>
                          </a:r>
                        </a:p>
                      </a:txBody>
                      <a:tcPr anchor="ctr" horzOverflow="overflow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618208">
                    <a:tc>
                      <a:txBody>
                        <a:bodyPr/>
                        <a:lstStyle>
                          <a:lvl1pPr eaLnBrk="0" hangingPunct="0">
                            <a:spcBef>
                              <a:spcPct val="20000"/>
                            </a:spcBef>
                            <a:defRPr sz="28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1pPr>
                          <a:lvl2pPr marL="742950" indent="-285750" eaLnBrk="0" hangingPunct="0">
                            <a:spcBef>
                              <a:spcPct val="20000"/>
                            </a:spcBef>
                            <a:defRPr sz="24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2pPr>
                          <a:lvl3pPr marL="1143000" indent="-228600" eaLnBrk="0" hangingPunct="0"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3pPr>
                          <a:lvl4pPr marL="16002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4pPr>
                          <a:lvl5pPr marL="20574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Pct val="100000"/>
                            <a:buFontTx/>
                            <a:buNone/>
                            <a:tabLst/>
                          </a:pPr>
                          <a:r>
                            <a:rPr kumimoji="0" lang="en-US" altLang="zh-CN" sz="28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1</a:t>
                          </a:r>
                        </a:p>
                      </a:txBody>
                      <a:tcPr anchor="ctr" horzOverflow="overflow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eaLnBrk="0" hangingPunct="0">
                            <a:spcBef>
                              <a:spcPct val="20000"/>
                            </a:spcBef>
                            <a:defRPr sz="28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1pPr>
                          <a:lvl2pPr marL="742950" indent="-285750" eaLnBrk="0" hangingPunct="0">
                            <a:spcBef>
                              <a:spcPct val="20000"/>
                            </a:spcBef>
                            <a:defRPr sz="24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2pPr>
                          <a:lvl3pPr marL="1143000" indent="-228600" eaLnBrk="0" hangingPunct="0"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3pPr>
                          <a:lvl4pPr marL="16002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4pPr>
                          <a:lvl5pPr marL="20574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Pct val="100000"/>
                            <a:buFontTx/>
                            <a:buNone/>
                            <a:tabLst/>
                          </a:pPr>
                          <a:r>
                            <a:rPr kumimoji="0" lang="en-US" altLang="zh-CN" sz="28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0</a:t>
                          </a:r>
                        </a:p>
                      </a:txBody>
                      <a:tcPr anchor="ctr" horzOverflow="overflow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eaLnBrk="0" hangingPunct="0">
                            <a:spcBef>
                              <a:spcPct val="20000"/>
                            </a:spcBef>
                            <a:defRPr sz="28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1pPr>
                          <a:lvl2pPr marL="742950" indent="-285750" eaLnBrk="0" hangingPunct="0">
                            <a:spcBef>
                              <a:spcPct val="20000"/>
                            </a:spcBef>
                            <a:defRPr sz="24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2pPr>
                          <a:lvl3pPr marL="1143000" indent="-228600" eaLnBrk="0" hangingPunct="0"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3pPr>
                          <a:lvl4pPr marL="16002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4pPr>
                          <a:lvl5pPr marL="20574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Pct val="100000"/>
                            <a:buFontTx/>
                            <a:buNone/>
                            <a:tabLst/>
                          </a:pPr>
                          <a:r>
                            <a:rPr kumimoji="0" lang="en-US" altLang="zh-CN" sz="2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1</a:t>
                          </a:r>
                        </a:p>
                      </a:txBody>
                      <a:tcPr anchor="ctr" horzOverflow="overflow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eaLnBrk="0" hangingPunct="0">
                            <a:spcBef>
                              <a:spcPct val="20000"/>
                            </a:spcBef>
                            <a:defRPr sz="28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1pPr>
                          <a:lvl2pPr marL="742950" indent="-285750" eaLnBrk="0" hangingPunct="0">
                            <a:spcBef>
                              <a:spcPct val="20000"/>
                            </a:spcBef>
                            <a:defRPr sz="24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2pPr>
                          <a:lvl3pPr marL="1143000" indent="-228600" eaLnBrk="0" hangingPunct="0"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3pPr>
                          <a:lvl4pPr marL="16002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4pPr>
                          <a:lvl5pPr marL="20574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Pct val="100000"/>
                            <a:buFontTx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400" b="0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¬</m:t>
                                </m:r>
                                <m:r>
                                  <a:rPr kumimoji="0" lang="en-US" altLang="zh-CN" sz="2400" b="0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</a:rPr>
                                  <m:t>𝑃</m:t>
                                </m:r>
                                <m:r>
                                  <a:rPr kumimoji="0" lang="en-US" altLang="zh-CN" sz="2400" b="0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∨</m:t>
                                </m:r>
                                <m:r>
                                  <a:rPr kumimoji="0" lang="en-US" altLang="zh-CN" sz="2400" b="0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𝑄</m:t>
                                </m:r>
                                <m:r>
                                  <a:rPr kumimoji="0" lang="en-US" altLang="zh-CN" sz="2400" b="0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∨¬</m:t>
                                </m:r>
                                <m:r>
                                  <a:rPr kumimoji="0" lang="en-US" altLang="zh-CN" sz="2400" b="0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𝑅</m:t>
                                </m:r>
                              </m:oMath>
                            </m:oMathPara>
                          </a14:m>
                          <a:endParaRPr kumimoji="0" lang="zh-CN" altLang="zh-CN" sz="24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anchor="ctr" horzOverflow="overflow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eaLnBrk="0" hangingPunct="0">
                            <a:spcBef>
                              <a:spcPct val="20000"/>
                            </a:spcBef>
                            <a:defRPr sz="28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1pPr>
                          <a:lvl2pPr marL="742950" indent="-285750" eaLnBrk="0" hangingPunct="0">
                            <a:spcBef>
                              <a:spcPct val="20000"/>
                            </a:spcBef>
                            <a:defRPr sz="24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2pPr>
                          <a:lvl3pPr marL="1143000" indent="-228600" eaLnBrk="0" hangingPunct="0"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3pPr>
                          <a:lvl4pPr marL="16002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4pPr>
                          <a:lvl5pPr marL="20574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Pct val="100000"/>
                            <a:buFontTx/>
                            <a:buNone/>
                            <a:tabLst/>
                          </a:pPr>
                          <a:r>
                            <a:rPr kumimoji="0" lang="en-US" altLang="zh-CN" sz="2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1</a:t>
                          </a:r>
                        </a:p>
                      </a:txBody>
                      <a:tcPr anchor="ctr" horzOverflow="overflow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618208">
                    <a:tc>
                      <a:txBody>
                        <a:bodyPr/>
                        <a:lstStyle>
                          <a:lvl1pPr eaLnBrk="0" hangingPunct="0">
                            <a:spcBef>
                              <a:spcPct val="20000"/>
                            </a:spcBef>
                            <a:defRPr sz="28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1pPr>
                          <a:lvl2pPr marL="742950" indent="-285750" eaLnBrk="0" hangingPunct="0">
                            <a:spcBef>
                              <a:spcPct val="20000"/>
                            </a:spcBef>
                            <a:defRPr sz="24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2pPr>
                          <a:lvl3pPr marL="1143000" indent="-228600" eaLnBrk="0" hangingPunct="0"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3pPr>
                          <a:lvl4pPr marL="16002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4pPr>
                          <a:lvl5pPr marL="20574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Pct val="100000"/>
                            <a:buFontTx/>
                            <a:buNone/>
                            <a:tabLst/>
                          </a:pPr>
                          <a:r>
                            <a:rPr kumimoji="0" lang="en-US" altLang="zh-CN" sz="28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1</a:t>
                          </a:r>
                        </a:p>
                      </a:txBody>
                      <a:tcPr anchor="ctr" horzOverflow="overflow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eaLnBrk="0" hangingPunct="0">
                            <a:spcBef>
                              <a:spcPct val="20000"/>
                            </a:spcBef>
                            <a:defRPr sz="28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1pPr>
                          <a:lvl2pPr marL="742950" indent="-285750" eaLnBrk="0" hangingPunct="0">
                            <a:spcBef>
                              <a:spcPct val="20000"/>
                            </a:spcBef>
                            <a:defRPr sz="24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2pPr>
                          <a:lvl3pPr marL="1143000" indent="-228600" eaLnBrk="0" hangingPunct="0"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3pPr>
                          <a:lvl4pPr marL="16002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4pPr>
                          <a:lvl5pPr marL="20574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Pct val="100000"/>
                            <a:buFontTx/>
                            <a:buNone/>
                            <a:tabLst/>
                          </a:pPr>
                          <a:r>
                            <a:rPr kumimoji="0" lang="en-US" altLang="zh-CN" sz="28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1</a:t>
                          </a:r>
                        </a:p>
                      </a:txBody>
                      <a:tcPr anchor="ctr" horzOverflow="overflow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eaLnBrk="0" hangingPunct="0">
                            <a:spcBef>
                              <a:spcPct val="20000"/>
                            </a:spcBef>
                            <a:defRPr sz="28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1pPr>
                          <a:lvl2pPr marL="742950" indent="-285750" eaLnBrk="0" hangingPunct="0">
                            <a:spcBef>
                              <a:spcPct val="20000"/>
                            </a:spcBef>
                            <a:defRPr sz="24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2pPr>
                          <a:lvl3pPr marL="1143000" indent="-228600" eaLnBrk="0" hangingPunct="0"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3pPr>
                          <a:lvl4pPr marL="16002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4pPr>
                          <a:lvl5pPr marL="20574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Pct val="100000"/>
                            <a:buFontTx/>
                            <a:buNone/>
                            <a:tabLst/>
                          </a:pPr>
                          <a:r>
                            <a:rPr kumimoji="0" lang="en-US" altLang="zh-CN" sz="28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0</a:t>
                          </a:r>
                        </a:p>
                      </a:txBody>
                      <a:tcPr anchor="ctr" horzOverflow="overflow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eaLnBrk="0" hangingPunct="0">
                            <a:spcBef>
                              <a:spcPct val="20000"/>
                            </a:spcBef>
                            <a:defRPr sz="28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1pPr>
                          <a:lvl2pPr marL="742950" indent="-285750" eaLnBrk="0" hangingPunct="0">
                            <a:spcBef>
                              <a:spcPct val="20000"/>
                            </a:spcBef>
                            <a:defRPr sz="24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2pPr>
                          <a:lvl3pPr marL="1143000" indent="-228600" eaLnBrk="0" hangingPunct="0"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3pPr>
                          <a:lvl4pPr marL="16002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4pPr>
                          <a:lvl5pPr marL="20574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Pct val="100000"/>
                            <a:buFontTx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400" b="0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¬</m:t>
                                </m:r>
                                <m:r>
                                  <a:rPr kumimoji="0" lang="en-US" altLang="zh-CN" sz="2400" b="0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</a:rPr>
                                  <m:t>𝑃</m:t>
                                </m:r>
                                <m:r>
                                  <a:rPr kumimoji="0" lang="en-US" altLang="zh-CN" sz="2400" b="0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∨¬</m:t>
                                </m:r>
                                <m:r>
                                  <a:rPr kumimoji="0" lang="en-US" altLang="zh-CN" sz="2400" b="0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𝑄</m:t>
                                </m:r>
                                <m:r>
                                  <a:rPr kumimoji="0" lang="en-US" altLang="zh-CN" sz="2400" b="0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∨</m:t>
                                </m:r>
                                <m:r>
                                  <a:rPr kumimoji="0" lang="en-US" altLang="zh-CN" sz="2400" b="0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𝑅</m:t>
                                </m:r>
                              </m:oMath>
                            </m:oMathPara>
                          </a14:m>
                          <a:endParaRPr kumimoji="0" lang="zh-CN" altLang="zh-CN" sz="24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anchor="ctr" horzOverflow="overflow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eaLnBrk="0" hangingPunct="0">
                            <a:spcBef>
                              <a:spcPct val="20000"/>
                            </a:spcBef>
                            <a:defRPr sz="28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1pPr>
                          <a:lvl2pPr marL="742950" indent="-285750" eaLnBrk="0" hangingPunct="0">
                            <a:spcBef>
                              <a:spcPct val="20000"/>
                            </a:spcBef>
                            <a:defRPr sz="24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2pPr>
                          <a:lvl3pPr marL="1143000" indent="-228600" eaLnBrk="0" hangingPunct="0"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3pPr>
                          <a:lvl4pPr marL="16002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4pPr>
                          <a:lvl5pPr marL="20574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Pct val="100000"/>
                            <a:buFontTx/>
                            <a:buNone/>
                            <a:tabLst/>
                          </a:pPr>
                          <a:r>
                            <a:rPr kumimoji="0" lang="en-US" altLang="zh-CN" sz="2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1</a:t>
                          </a:r>
                        </a:p>
                      </a:txBody>
                      <a:tcPr anchor="ctr" horzOverflow="overflow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  <a:tr h="618208">
                    <a:tc>
                      <a:txBody>
                        <a:bodyPr/>
                        <a:lstStyle>
                          <a:lvl1pPr eaLnBrk="0" hangingPunct="0">
                            <a:spcBef>
                              <a:spcPct val="20000"/>
                            </a:spcBef>
                            <a:defRPr sz="28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1pPr>
                          <a:lvl2pPr marL="742950" indent="-285750" eaLnBrk="0" hangingPunct="0">
                            <a:spcBef>
                              <a:spcPct val="20000"/>
                            </a:spcBef>
                            <a:defRPr sz="24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2pPr>
                          <a:lvl3pPr marL="1143000" indent="-228600" eaLnBrk="0" hangingPunct="0"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3pPr>
                          <a:lvl4pPr marL="16002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4pPr>
                          <a:lvl5pPr marL="20574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Pct val="100000"/>
                            <a:buFontTx/>
                            <a:buNone/>
                            <a:tabLst/>
                          </a:pPr>
                          <a:r>
                            <a:rPr kumimoji="0" lang="en-US" altLang="zh-CN" sz="28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1</a:t>
                          </a:r>
                        </a:p>
                      </a:txBody>
                      <a:tcPr anchor="ctr" horzOverflow="overflow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ap="flat" cmpd="sng" algn="ctr">
                          <a:solidFill>
                            <a:srgbClr val="008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eaLnBrk="0" hangingPunct="0">
                            <a:spcBef>
                              <a:spcPct val="20000"/>
                            </a:spcBef>
                            <a:defRPr sz="28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1pPr>
                          <a:lvl2pPr marL="742950" indent="-285750" eaLnBrk="0" hangingPunct="0">
                            <a:spcBef>
                              <a:spcPct val="20000"/>
                            </a:spcBef>
                            <a:defRPr sz="24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2pPr>
                          <a:lvl3pPr marL="1143000" indent="-228600" eaLnBrk="0" hangingPunct="0"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3pPr>
                          <a:lvl4pPr marL="16002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4pPr>
                          <a:lvl5pPr marL="20574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Pct val="100000"/>
                            <a:buFontTx/>
                            <a:buNone/>
                            <a:tabLst/>
                          </a:pPr>
                          <a:r>
                            <a:rPr kumimoji="0" lang="en-US" altLang="zh-CN" sz="28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1</a:t>
                          </a:r>
                        </a:p>
                      </a:txBody>
                      <a:tcPr anchor="ctr" horzOverflow="overflow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ap="flat" cmpd="sng" algn="ctr">
                          <a:solidFill>
                            <a:srgbClr val="008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eaLnBrk="0" hangingPunct="0">
                            <a:spcBef>
                              <a:spcPct val="20000"/>
                            </a:spcBef>
                            <a:defRPr sz="28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1pPr>
                          <a:lvl2pPr marL="742950" indent="-285750" eaLnBrk="0" hangingPunct="0">
                            <a:spcBef>
                              <a:spcPct val="20000"/>
                            </a:spcBef>
                            <a:defRPr sz="24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2pPr>
                          <a:lvl3pPr marL="1143000" indent="-228600" eaLnBrk="0" hangingPunct="0"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3pPr>
                          <a:lvl4pPr marL="16002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4pPr>
                          <a:lvl5pPr marL="20574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Pct val="100000"/>
                            <a:buFontTx/>
                            <a:buNone/>
                            <a:tabLst/>
                          </a:pPr>
                          <a:r>
                            <a:rPr kumimoji="0" lang="en-US" altLang="zh-CN" sz="28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1</a:t>
                          </a:r>
                        </a:p>
                      </a:txBody>
                      <a:tcPr anchor="ctr" horzOverflow="overflow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ap="flat" cmpd="sng" algn="ctr">
                          <a:solidFill>
                            <a:srgbClr val="008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eaLnBrk="0" hangingPunct="0">
                            <a:spcBef>
                              <a:spcPct val="20000"/>
                            </a:spcBef>
                            <a:defRPr sz="28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1pPr>
                          <a:lvl2pPr marL="742950" indent="-285750" eaLnBrk="0" hangingPunct="0">
                            <a:spcBef>
                              <a:spcPct val="20000"/>
                            </a:spcBef>
                            <a:defRPr sz="24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2pPr>
                          <a:lvl3pPr marL="1143000" indent="-228600" eaLnBrk="0" hangingPunct="0"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3pPr>
                          <a:lvl4pPr marL="16002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4pPr>
                          <a:lvl5pPr marL="20574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Pct val="100000"/>
                            <a:buFontTx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400" b="0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¬</m:t>
                                </m:r>
                                <m:r>
                                  <a:rPr kumimoji="0" lang="en-US" altLang="zh-CN" sz="2400" b="0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</a:rPr>
                                  <m:t>𝑃</m:t>
                                </m:r>
                                <m:r>
                                  <a:rPr kumimoji="0" lang="en-US" altLang="zh-CN" sz="2400" b="0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∨¬</m:t>
                                </m:r>
                                <m:r>
                                  <a:rPr kumimoji="0" lang="en-US" altLang="zh-CN" sz="2400" b="0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𝑄</m:t>
                                </m:r>
                                <m:r>
                                  <a:rPr kumimoji="0" lang="en-US" altLang="zh-CN" sz="2400" b="0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∨¬</m:t>
                                </m:r>
                                <m:r>
                                  <a:rPr kumimoji="0" lang="en-US" altLang="zh-CN" sz="2400" b="0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𝑅</m:t>
                                </m:r>
                              </m:oMath>
                            </m:oMathPara>
                          </a14:m>
                          <a:endParaRPr kumimoji="0" lang="zh-CN" altLang="zh-CN" sz="24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anchor="ctr" horzOverflow="overflow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ap="flat" cmpd="sng" algn="ctr">
                          <a:solidFill>
                            <a:srgbClr val="008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eaLnBrk="0" hangingPunct="0">
                            <a:spcBef>
                              <a:spcPct val="20000"/>
                            </a:spcBef>
                            <a:defRPr sz="28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1pPr>
                          <a:lvl2pPr marL="742950" indent="-285750" eaLnBrk="0" hangingPunct="0">
                            <a:spcBef>
                              <a:spcPct val="20000"/>
                            </a:spcBef>
                            <a:defRPr sz="24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2pPr>
                          <a:lvl3pPr marL="1143000" indent="-228600" eaLnBrk="0" hangingPunct="0"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3pPr>
                          <a:lvl4pPr marL="16002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4pPr>
                          <a:lvl5pPr marL="20574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Pct val="100000"/>
                            <a:buFontTx/>
                            <a:buNone/>
                            <a:tabLst/>
                          </a:pPr>
                          <a:r>
                            <a:rPr kumimoji="0" lang="en-US" altLang="zh-CN" sz="2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1</a:t>
                          </a:r>
                        </a:p>
                      </a:txBody>
                      <a:tcPr anchor="ctr" horzOverflow="overflow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ap="flat" cmpd="sng" algn="ctr">
                          <a:solidFill>
                            <a:srgbClr val="008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5" name="Group 29">
                <a:extLst>
                  <a:ext uri="{FF2B5EF4-FFF2-40B4-BE49-F238E27FC236}">
                    <a16:creationId xmlns:a16="http://schemas.microsoft.com/office/drawing/2014/main" id="{50A25A0D-5EBB-427B-AA52-0CCA2FFFE6B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850260"/>
                  </p:ext>
                </p:extLst>
              </p:nvPr>
            </p:nvGraphicFramePr>
            <p:xfrm>
              <a:off x="6732273" y="1030762"/>
              <a:ext cx="4898662" cy="5756401"/>
            </p:xfrm>
            <a:graphic>
              <a:graphicData uri="http://schemas.openxmlformats.org/drawingml/2006/table">
                <a:tbl>
                  <a:tblPr/>
                  <a:tblGrid>
                    <a:gridCol w="373674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7082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452499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2223943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471464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809159">
                    <a:tc>
                      <a:txBody>
                        <a:bodyPr/>
                        <a:lstStyle>
                          <a:lvl1pPr eaLnBrk="0" hangingPunct="0">
                            <a:spcBef>
                              <a:spcPct val="20000"/>
                            </a:spcBef>
                            <a:defRPr sz="28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1pPr>
                          <a:lvl2pPr marL="742950" indent="-285750" eaLnBrk="0" hangingPunct="0">
                            <a:spcBef>
                              <a:spcPct val="20000"/>
                            </a:spcBef>
                            <a:defRPr sz="24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2pPr>
                          <a:lvl3pPr marL="1143000" indent="-228600" eaLnBrk="0" hangingPunct="0"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3pPr>
                          <a:lvl4pPr marL="16002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4pPr>
                          <a:lvl5pPr marL="20574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Pct val="100000"/>
                            <a:buFontTx/>
                            <a:buNone/>
                            <a:tabLst/>
                          </a:pPr>
                          <a:r>
                            <a:rPr kumimoji="0" lang="en-US" altLang="zh-CN" sz="2800" b="0" i="1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P</a:t>
                          </a:r>
                          <a:endParaRPr kumimoji="0" lang="zh-CN" altLang="zh-CN" sz="2800" b="0" i="1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anchor="ctr" horzOverflow="overflow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5400" cap="flat" cmpd="sng" algn="ctr">
                          <a:solidFill>
                            <a:srgbClr val="008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8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eaLnBrk="0" hangingPunct="0">
                            <a:spcBef>
                              <a:spcPct val="20000"/>
                            </a:spcBef>
                            <a:defRPr sz="28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1pPr>
                          <a:lvl2pPr marL="742950" indent="-285750" eaLnBrk="0" hangingPunct="0">
                            <a:spcBef>
                              <a:spcPct val="20000"/>
                            </a:spcBef>
                            <a:defRPr sz="24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2pPr>
                          <a:lvl3pPr marL="1143000" indent="-228600" eaLnBrk="0" hangingPunct="0"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3pPr>
                          <a:lvl4pPr marL="16002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4pPr>
                          <a:lvl5pPr marL="20574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Pct val="100000"/>
                            <a:buFontTx/>
                            <a:buNone/>
                            <a:tabLst/>
                          </a:pPr>
                          <a:r>
                            <a:rPr kumimoji="0" lang="en-US" altLang="zh-CN" sz="2800" b="0" i="1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Q</a:t>
                          </a:r>
                          <a:endParaRPr kumimoji="0" lang="zh-CN" altLang="zh-CN" sz="2800" b="0" i="1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anchor="ctr" horzOverflow="overflow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5400" cap="flat" cmpd="sng" algn="ctr">
                          <a:solidFill>
                            <a:srgbClr val="008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8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eaLnBrk="0" hangingPunct="0">
                            <a:spcBef>
                              <a:spcPct val="20000"/>
                            </a:spcBef>
                            <a:defRPr sz="28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1pPr>
                          <a:lvl2pPr marL="742950" indent="-285750" eaLnBrk="0" hangingPunct="0">
                            <a:spcBef>
                              <a:spcPct val="20000"/>
                            </a:spcBef>
                            <a:defRPr sz="24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2pPr>
                          <a:lvl3pPr marL="1143000" indent="-228600" eaLnBrk="0" hangingPunct="0"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3pPr>
                          <a:lvl4pPr marL="16002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4pPr>
                          <a:lvl5pPr marL="20574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Pct val="100000"/>
                            <a:buFontTx/>
                            <a:buNone/>
                            <a:tabLst/>
                          </a:pPr>
                          <a:r>
                            <a:rPr kumimoji="0" lang="en-US" altLang="zh-CN" sz="2800" b="0" i="1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R</a:t>
                          </a:r>
                          <a:endParaRPr kumimoji="0" lang="zh-CN" altLang="zh-CN" sz="2800" b="0" i="1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anchor="ctr" horzOverflow="overflow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5400" cap="flat" cmpd="sng" algn="ctr">
                          <a:solidFill>
                            <a:srgbClr val="008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8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eaLnBrk="0" hangingPunct="0">
                            <a:spcBef>
                              <a:spcPct val="20000"/>
                            </a:spcBef>
                            <a:defRPr sz="28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1pPr>
                          <a:lvl2pPr marL="742950" indent="-285750" eaLnBrk="0" hangingPunct="0">
                            <a:spcBef>
                              <a:spcPct val="20000"/>
                            </a:spcBef>
                            <a:defRPr sz="24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2pPr>
                          <a:lvl3pPr marL="1143000" indent="-228600" eaLnBrk="0" hangingPunct="0"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3pPr>
                          <a:lvl4pPr marL="16002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4pPr>
                          <a:lvl5pPr marL="20574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Pct val="100000"/>
                            <a:buFontTx/>
                            <a:buNone/>
                            <a:tabLst/>
                          </a:pPr>
                          <a:r>
                            <a:rPr kumimoji="0" lang="en-US" altLang="zh-CN" sz="28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accent2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Maxterms</a:t>
                          </a:r>
                        </a:p>
                      </a:txBody>
                      <a:tcPr anchor="ctr" horzOverflow="overflow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5400" cap="flat" cmpd="sng" algn="ctr">
                          <a:solidFill>
                            <a:srgbClr val="008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8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horzOverflow="overflow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5400" cap="flat" cmpd="sng" algn="ctr">
                          <a:solidFill>
                            <a:srgbClr val="008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8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4"/>
                          <a:stretch>
                            <a:fillRect l="-241322" t="-1504" r="-1240" b="-62481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618208">
                    <a:tc>
                      <a:txBody>
                        <a:bodyPr/>
                        <a:lstStyle>
                          <a:lvl1pPr eaLnBrk="0" hangingPunct="0">
                            <a:spcBef>
                              <a:spcPct val="20000"/>
                            </a:spcBef>
                            <a:defRPr sz="28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1pPr>
                          <a:lvl2pPr marL="742950" indent="-285750" eaLnBrk="0" hangingPunct="0">
                            <a:spcBef>
                              <a:spcPct val="20000"/>
                            </a:spcBef>
                            <a:defRPr sz="24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2pPr>
                          <a:lvl3pPr marL="1143000" indent="-228600" eaLnBrk="0" hangingPunct="0"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3pPr>
                          <a:lvl4pPr marL="16002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4pPr>
                          <a:lvl5pPr marL="20574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Pct val="100000"/>
                            <a:buFontTx/>
                            <a:buNone/>
                            <a:tabLst/>
                          </a:pPr>
                          <a:r>
                            <a:rPr kumimoji="0" lang="en-US" altLang="zh-CN" sz="2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0</a:t>
                          </a:r>
                        </a:p>
                      </a:txBody>
                      <a:tcPr anchor="ctr" horzOverflow="overflow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8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eaLnBrk="0" hangingPunct="0">
                            <a:spcBef>
                              <a:spcPct val="20000"/>
                            </a:spcBef>
                            <a:defRPr sz="28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1pPr>
                          <a:lvl2pPr marL="742950" indent="-285750" eaLnBrk="0" hangingPunct="0">
                            <a:spcBef>
                              <a:spcPct val="20000"/>
                            </a:spcBef>
                            <a:defRPr sz="24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2pPr>
                          <a:lvl3pPr marL="1143000" indent="-228600" eaLnBrk="0" hangingPunct="0"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3pPr>
                          <a:lvl4pPr marL="16002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4pPr>
                          <a:lvl5pPr marL="20574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Pct val="100000"/>
                            <a:buFontTx/>
                            <a:buNone/>
                            <a:tabLst/>
                          </a:pPr>
                          <a:r>
                            <a:rPr kumimoji="0" lang="en-US" altLang="zh-CN" sz="2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0</a:t>
                          </a:r>
                        </a:p>
                      </a:txBody>
                      <a:tcPr anchor="ctr" horzOverflow="overflow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8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eaLnBrk="0" hangingPunct="0">
                            <a:spcBef>
                              <a:spcPct val="20000"/>
                            </a:spcBef>
                            <a:defRPr sz="28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1pPr>
                          <a:lvl2pPr marL="742950" indent="-285750" eaLnBrk="0" hangingPunct="0">
                            <a:spcBef>
                              <a:spcPct val="20000"/>
                            </a:spcBef>
                            <a:defRPr sz="24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2pPr>
                          <a:lvl3pPr marL="1143000" indent="-228600" eaLnBrk="0" hangingPunct="0"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3pPr>
                          <a:lvl4pPr marL="16002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4pPr>
                          <a:lvl5pPr marL="20574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Pct val="100000"/>
                            <a:buFontTx/>
                            <a:buNone/>
                            <a:tabLst/>
                          </a:pPr>
                          <a:r>
                            <a:rPr kumimoji="0" lang="en-US" altLang="zh-CN" sz="2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0</a:t>
                          </a:r>
                        </a:p>
                      </a:txBody>
                      <a:tcPr anchor="ctr" horzOverflow="overflow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8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horzOverflow="overflow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8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4"/>
                          <a:stretch>
                            <a:fillRect l="-60000" t="-133663" r="-67123" b="-722772"/>
                          </a:stretch>
                        </a:blipFill>
                      </a:tcPr>
                    </a:tc>
                    <a:tc>
                      <a:txBody>
                        <a:bodyPr/>
                        <a:lstStyle>
                          <a:lvl1pPr eaLnBrk="0" hangingPunct="0">
                            <a:spcBef>
                              <a:spcPct val="20000"/>
                            </a:spcBef>
                            <a:defRPr sz="28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1pPr>
                          <a:lvl2pPr marL="742950" indent="-285750" eaLnBrk="0" hangingPunct="0">
                            <a:spcBef>
                              <a:spcPct val="20000"/>
                            </a:spcBef>
                            <a:defRPr sz="24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2pPr>
                          <a:lvl3pPr marL="1143000" indent="-228600" eaLnBrk="0" hangingPunct="0"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3pPr>
                          <a:lvl4pPr marL="16002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4pPr>
                          <a:lvl5pPr marL="20574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Pct val="100000"/>
                            <a:buFontTx/>
                            <a:buNone/>
                            <a:tabLst/>
                          </a:pPr>
                          <a:r>
                            <a:rPr kumimoji="0" lang="en-US" altLang="zh-CN" sz="2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0</a:t>
                          </a:r>
                        </a:p>
                      </a:txBody>
                      <a:tcPr anchor="ctr" horzOverflow="overflow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8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618208">
                    <a:tc>
                      <a:txBody>
                        <a:bodyPr/>
                        <a:lstStyle>
                          <a:lvl1pPr eaLnBrk="0" hangingPunct="0">
                            <a:spcBef>
                              <a:spcPct val="20000"/>
                            </a:spcBef>
                            <a:defRPr sz="28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1pPr>
                          <a:lvl2pPr marL="742950" indent="-285750" eaLnBrk="0" hangingPunct="0">
                            <a:spcBef>
                              <a:spcPct val="20000"/>
                            </a:spcBef>
                            <a:defRPr sz="24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2pPr>
                          <a:lvl3pPr marL="1143000" indent="-228600" eaLnBrk="0" hangingPunct="0"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3pPr>
                          <a:lvl4pPr marL="16002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4pPr>
                          <a:lvl5pPr marL="20574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Pct val="100000"/>
                            <a:buFontTx/>
                            <a:buNone/>
                            <a:tabLst/>
                          </a:pPr>
                          <a:r>
                            <a:rPr kumimoji="0" lang="en-US" altLang="zh-CN" sz="28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0</a:t>
                          </a:r>
                        </a:p>
                      </a:txBody>
                      <a:tcPr anchor="ctr" horzOverflow="overflow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eaLnBrk="0" hangingPunct="0">
                            <a:spcBef>
                              <a:spcPct val="20000"/>
                            </a:spcBef>
                            <a:defRPr sz="28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1pPr>
                          <a:lvl2pPr marL="742950" indent="-285750" eaLnBrk="0" hangingPunct="0">
                            <a:spcBef>
                              <a:spcPct val="20000"/>
                            </a:spcBef>
                            <a:defRPr sz="24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2pPr>
                          <a:lvl3pPr marL="1143000" indent="-228600" eaLnBrk="0" hangingPunct="0"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3pPr>
                          <a:lvl4pPr marL="16002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4pPr>
                          <a:lvl5pPr marL="20574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Pct val="100000"/>
                            <a:buFontTx/>
                            <a:buNone/>
                            <a:tabLst/>
                          </a:pPr>
                          <a:r>
                            <a:rPr kumimoji="0" lang="en-US" altLang="zh-CN" sz="2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0</a:t>
                          </a:r>
                        </a:p>
                      </a:txBody>
                      <a:tcPr anchor="ctr" horzOverflow="overflow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eaLnBrk="0" hangingPunct="0">
                            <a:spcBef>
                              <a:spcPct val="20000"/>
                            </a:spcBef>
                            <a:defRPr sz="28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1pPr>
                          <a:lvl2pPr marL="742950" indent="-285750" eaLnBrk="0" hangingPunct="0">
                            <a:spcBef>
                              <a:spcPct val="20000"/>
                            </a:spcBef>
                            <a:defRPr sz="24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2pPr>
                          <a:lvl3pPr marL="1143000" indent="-228600" eaLnBrk="0" hangingPunct="0"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3pPr>
                          <a:lvl4pPr marL="16002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4pPr>
                          <a:lvl5pPr marL="20574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Pct val="100000"/>
                            <a:buFontTx/>
                            <a:buNone/>
                            <a:tabLst/>
                          </a:pPr>
                          <a:r>
                            <a:rPr kumimoji="0" lang="en-US" altLang="zh-CN" sz="2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1</a:t>
                          </a:r>
                        </a:p>
                      </a:txBody>
                      <a:tcPr anchor="ctr" horzOverflow="overflow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horzOverflow="overflow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4"/>
                          <a:stretch>
                            <a:fillRect l="-60000" t="-231373" r="-67123" b="-615686"/>
                          </a:stretch>
                        </a:blipFill>
                      </a:tcPr>
                    </a:tc>
                    <a:tc>
                      <a:txBody>
                        <a:bodyPr/>
                        <a:lstStyle>
                          <a:lvl1pPr eaLnBrk="0" hangingPunct="0">
                            <a:spcBef>
                              <a:spcPct val="20000"/>
                            </a:spcBef>
                            <a:defRPr sz="28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1pPr>
                          <a:lvl2pPr marL="742950" indent="-285750" eaLnBrk="0" hangingPunct="0">
                            <a:spcBef>
                              <a:spcPct val="20000"/>
                            </a:spcBef>
                            <a:defRPr sz="24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2pPr>
                          <a:lvl3pPr marL="1143000" indent="-228600" eaLnBrk="0" hangingPunct="0"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3pPr>
                          <a:lvl4pPr marL="16002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4pPr>
                          <a:lvl5pPr marL="20574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Pct val="100000"/>
                            <a:buFontTx/>
                            <a:buNone/>
                            <a:tabLst/>
                          </a:pPr>
                          <a:r>
                            <a:rPr kumimoji="0" lang="en-US" altLang="zh-CN" sz="2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1</a:t>
                          </a:r>
                        </a:p>
                      </a:txBody>
                      <a:tcPr anchor="ctr" horzOverflow="overflow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618208">
                    <a:tc>
                      <a:txBody>
                        <a:bodyPr/>
                        <a:lstStyle>
                          <a:lvl1pPr eaLnBrk="0" hangingPunct="0">
                            <a:spcBef>
                              <a:spcPct val="20000"/>
                            </a:spcBef>
                            <a:defRPr sz="28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1pPr>
                          <a:lvl2pPr marL="742950" indent="-285750" eaLnBrk="0" hangingPunct="0">
                            <a:spcBef>
                              <a:spcPct val="20000"/>
                            </a:spcBef>
                            <a:defRPr sz="24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2pPr>
                          <a:lvl3pPr marL="1143000" indent="-228600" eaLnBrk="0" hangingPunct="0"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3pPr>
                          <a:lvl4pPr marL="16002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4pPr>
                          <a:lvl5pPr marL="20574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Pct val="100000"/>
                            <a:buFontTx/>
                            <a:buNone/>
                            <a:tabLst/>
                          </a:pPr>
                          <a:r>
                            <a:rPr kumimoji="0" lang="en-US" altLang="zh-CN" sz="28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0</a:t>
                          </a:r>
                        </a:p>
                      </a:txBody>
                      <a:tcPr anchor="ctr" horzOverflow="overflow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eaLnBrk="0" hangingPunct="0">
                            <a:spcBef>
                              <a:spcPct val="20000"/>
                            </a:spcBef>
                            <a:defRPr sz="28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1pPr>
                          <a:lvl2pPr marL="742950" indent="-285750" eaLnBrk="0" hangingPunct="0">
                            <a:spcBef>
                              <a:spcPct val="20000"/>
                            </a:spcBef>
                            <a:defRPr sz="24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2pPr>
                          <a:lvl3pPr marL="1143000" indent="-228600" eaLnBrk="0" hangingPunct="0"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3pPr>
                          <a:lvl4pPr marL="16002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4pPr>
                          <a:lvl5pPr marL="20574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Pct val="100000"/>
                            <a:buFontTx/>
                            <a:buNone/>
                            <a:tabLst/>
                          </a:pPr>
                          <a:r>
                            <a:rPr kumimoji="0" lang="en-US" altLang="zh-CN" sz="2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1</a:t>
                          </a:r>
                        </a:p>
                      </a:txBody>
                      <a:tcPr anchor="ctr" horzOverflow="overflow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eaLnBrk="0" hangingPunct="0">
                            <a:spcBef>
                              <a:spcPct val="20000"/>
                            </a:spcBef>
                            <a:defRPr sz="28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1pPr>
                          <a:lvl2pPr marL="742950" indent="-285750" eaLnBrk="0" hangingPunct="0">
                            <a:spcBef>
                              <a:spcPct val="20000"/>
                            </a:spcBef>
                            <a:defRPr sz="24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2pPr>
                          <a:lvl3pPr marL="1143000" indent="-228600" eaLnBrk="0" hangingPunct="0"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3pPr>
                          <a:lvl4pPr marL="16002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4pPr>
                          <a:lvl5pPr marL="20574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Pct val="100000"/>
                            <a:buFontTx/>
                            <a:buNone/>
                            <a:tabLst/>
                          </a:pPr>
                          <a:r>
                            <a:rPr kumimoji="0" lang="en-US" altLang="zh-CN" sz="2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0</a:t>
                          </a:r>
                        </a:p>
                      </a:txBody>
                      <a:tcPr anchor="ctr" horzOverflow="overflow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horzOverflow="overflow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4"/>
                          <a:stretch>
                            <a:fillRect l="-60000" t="-334653" r="-67123" b="-521782"/>
                          </a:stretch>
                        </a:blipFill>
                      </a:tcPr>
                    </a:tc>
                    <a:tc>
                      <a:txBody>
                        <a:bodyPr/>
                        <a:lstStyle>
                          <a:lvl1pPr eaLnBrk="0" hangingPunct="0">
                            <a:spcBef>
                              <a:spcPct val="20000"/>
                            </a:spcBef>
                            <a:defRPr sz="28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1pPr>
                          <a:lvl2pPr marL="742950" indent="-285750" eaLnBrk="0" hangingPunct="0">
                            <a:spcBef>
                              <a:spcPct val="20000"/>
                            </a:spcBef>
                            <a:defRPr sz="24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2pPr>
                          <a:lvl3pPr marL="1143000" indent="-228600" eaLnBrk="0" hangingPunct="0"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3pPr>
                          <a:lvl4pPr marL="16002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4pPr>
                          <a:lvl5pPr marL="20574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Pct val="100000"/>
                            <a:buFontTx/>
                            <a:buNone/>
                            <a:tabLst/>
                          </a:pPr>
                          <a:r>
                            <a:rPr kumimoji="0" lang="en-US" altLang="zh-CN" sz="2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0</a:t>
                          </a:r>
                        </a:p>
                      </a:txBody>
                      <a:tcPr anchor="ctr" horzOverflow="overflow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619786">
                    <a:tc>
                      <a:txBody>
                        <a:bodyPr/>
                        <a:lstStyle>
                          <a:lvl1pPr eaLnBrk="0" hangingPunct="0">
                            <a:spcBef>
                              <a:spcPct val="20000"/>
                            </a:spcBef>
                            <a:defRPr sz="28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1pPr>
                          <a:lvl2pPr marL="742950" indent="-285750" eaLnBrk="0" hangingPunct="0">
                            <a:spcBef>
                              <a:spcPct val="20000"/>
                            </a:spcBef>
                            <a:defRPr sz="24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2pPr>
                          <a:lvl3pPr marL="1143000" indent="-228600" eaLnBrk="0" hangingPunct="0"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3pPr>
                          <a:lvl4pPr marL="16002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4pPr>
                          <a:lvl5pPr marL="20574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Pct val="100000"/>
                            <a:buFontTx/>
                            <a:buNone/>
                            <a:tabLst/>
                          </a:pPr>
                          <a:r>
                            <a:rPr kumimoji="0" lang="en-US" altLang="zh-CN" sz="28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0</a:t>
                          </a:r>
                        </a:p>
                      </a:txBody>
                      <a:tcPr anchor="ctr" horzOverflow="overflow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eaLnBrk="0" hangingPunct="0">
                            <a:spcBef>
                              <a:spcPct val="20000"/>
                            </a:spcBef>
                            <a:defRPr sz="28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1pPr>
                          <a:lvl2pPr marL="742950" indent="-285750" eaLnBrk="0" hangingPunct="0">
                            <a:spcBef>
                              <a:spcPct val="20000"/>
                            </a:spcBef>
                            <a:defRPr sz="24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2pPr>
                          <a:lvl3pPr marL="1143000" indent="-228600" eaLnBrk="0" hangingPunct="0"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3pPr>
                          <a:lvl4pPr marL="16002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4pPr>
                          <a:lvl5pPr marL="20574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Pct val="100000"/>
                            <a:buFontTx/>
                            <a:buNone/>
                            <a:tabLst/>
                          </a:pPr>
                          <a:r>
                            <a:rPr kumimoji="0" lang="en-US" altLang="zh-CN" sz="2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1</a:t>
                          </a:r>
                        </a:p>
                      </a:txBody>
                      <a:tcPr anchor="ctr" horzOverflow="overflow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eaLnBrk="0" hangingPunct="0">
                            <a:spcBef>
                              <a:spcPct val="20000"/>
                            </a:spcBef>
                            <a:defRPr sz="28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1pPr>
                          <a:lvl2pPr marL="742950" indent="-285750" eaLnBrk="0" hangingPunct="0">
                            <a:spcBef>
                              <a:spcPct val="20000"/>
                            </a:spcBef>
                            <a:defRPr sz="24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2pPr>
                          <a:lvl3pPr marL="1143000" indent="-228600" eaLnBrk="0" hangingPunct="0"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3pPr>
                          <a:lvl4pPr marL="16002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4pPr>
                          <a:lvl5pPr marL="20574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Pct val="100000"/>
                            <a:buFontTx/>
                            <a:buNone/>
                            <a:tabLst/>
                          </a:pPr>
                          <a:r>
                            <a:rPr kumimoji="0" lang="en-US" altLang="zh-CN" sz="28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1</a:t>
                          </a:r>
                        </a:p>
                      </a:txBody>
                      <a:tcPr anchor="ctr" horzOverflow="overflow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horzOverflow="overflow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4"/>
                          <a:stretch>
                            <a:fillRect l="-60000" t="-430392" r="-67123" b="-416667"/>
                          </a:stretch>
                        </a:blipFill>
                      </a:tcPr>
                    </a:tc>
                    <a:tc>
                      <a:txBody>
                        <a:bodyPr/>
                        <a:lstStyle>
                          <a:lvl1pPr eaLnBrk="0" hangingPunct="0">
                            <a:spcBef>
                              <a:spcPct val="20000"/>
                            </a:spcBef>
                            <a:defRPr sz="28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1pPr>
                          <a:lvl2pPr marL="742950" indent="-285750" eaLnBrk="0" hangingPunct="0">
                            <a:spcBef>
                              <a:spcPct val="20000"/>
                            </a:spcBef>
                            <a:defRPr sz="24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2pPr>
                          <a:lvl3pPr marL="1143000" indent="-228600" eaLnBrk="0" hangingPunct="0"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3pPr>
                          <a:lvl4pPr marL="16002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4pPr>
                          <a:lvl5pPr marL="20574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Pct val="100000"/>
                            <a:buFontTx/>
                            <a:buNone/>
                            <a:tabLst/>
                          </a:pPr>
                          <a:r>
                            <a:rPr kumimoji="0" lang="en-US" altLang="zh-CN" sz="2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1</a:t>
                          </a:r>
                        </a:p>
                      </a:txBody>
                      <a:tcPr anchor="ctr" horzOverflow="overflow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618208">
                    <a:tc>
                      <a:txBody>
                        <a:bodyPr/>
                        <a:lstStyle>
                          <a:lvl1pPr eaLnBrk="0" hangingPunct="0">
                            <a:spcBef>
                              <a:spcPct val="20000"/>
                            </a:spcBef>
                            <a:defRPr sz="28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1pPr>
                          <a:lvl2pPr marL="742950" indent="-285750" eaLnBrk="0" hangingPunct="0">
                            <a:spcBef>
                              <a:spcPct val="20000"/>
                            </a:spcBef>
                            <a:defRPr sz="24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2pPr>
                          <a:lvl3pPr marL="1143000" indent="-228600" eaLnBrk="0" hangingPunct="0"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3pPr>
                          <a:lvl4pPr marL="16002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4pPr>
                          <a:lvl5pPr marL="20574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Pct val="100000"/>
                            <a:buFontTx/>
                            <a:buNone/>
                            <a:tabLst/>
                          </a:pPr>
                          <a:r>
                            <a:rPr kumimoji="0" lang="en-US" altLang="zh-CN" sz="28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1</a:t>
                          </a:r>
                        </a:p>
                      </a:txBody>
                      <a:tcPr anchor="ctr" horzOverflow="overflow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eaLnBrk="0" hangingPunct="0">
                            <a:spcBef>
                              <a:spcPct val="20000"/>
                            </a:spcBef>
                            <a:defRPr sz="28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1pPr>
                          <a:lvl2pPr marL="742950" indent="-285750" eaLnBrk="0" hangingPunct="0">
                            <a:spcBef>
                              <a:spcPct val="20000"/>
                            </a:spcBef>
                            <a:defRPr sz="24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2pPr>
                          <a:lvl3pPr marL="1143000" indent="-228600" eaLnBrk="0" hangingPunct="0"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3pPr>
                          <a:lvl4pPr marL="16002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4pPr>
                          <a:lvl5pPr marL="20574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Pct val="100000"/>
                            <a:buFontTx/>
                            <a:buNone/>
                            <a:tabLst/>
                          </a:pPr>
                          <a:r>
                            <a:rPr kumimoji="0" lang="en-US" altLang="zh-CN" sz="2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0</a:t>
                          </a:r>
                        </a:p>
                      </a:txBody>
                      <a:tcPr anchor="ctr" horzOverflow="overflow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eaLnBrk="0" hangingPunct="0">
                            <a:spcBef>
                              <a:spcPct val="20000"/>
                            </a:spcBef>
                            <a:defRPr sz="28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1pPr>
                          <a:lvl2pPr marL="742950" indent="-285750" eaLnBrk="0" hangingPunct="0">
                            <a:spcBef>
                              <a:spcPct val="20000"/>
                            </a:spcBef>
                            <a:defRPr sz="24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2pPr>
                          <a:lvl3pPr marL="1143000" indent="-228600" eaLnBrk="0" hangingPunct="0"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3pPr>
                          <a:lvl4pPr marL="16002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4pPr>
                          <a:lvl5pPr marL="20574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Pct val="100000"/>
                            <a:buFontTx/>
                            <a:buNone/>
                            <a:tabLst/>
                          </a:pPr>
                          <a:r>
                            <a:rPr kumimoji="0" lang="en-US" altLang="zh-CN" sz="2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0</a:t>
                          </a:r>
                        </a:p>
                      </a:txBody>
                      <a:tcPr anchor="ctr" horzOverflow="overflow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horzOverflow="overflow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4"/>
                          <a:stretch>
                            <a:fillRect l="-60000" t="-530392" r="-67123" b="-316667"/>
                          </a:stretch>
                        </a:blipFill>
                      </a:tcPr>
                    </a:tc>
                    <a:tc>
                      <a:txBody>
                        <a:bodyPr/>
                        <a:lstStyle>
                          <a:lvl1pPr eaLnBrk="0" hangingPunct="0">
                            <a:spcBef>
                              <a:spcPct val="20000"/>
                            </a:spcBef>
                            <a:defRPr sz="28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1pPr>
                          <a:lvl2pPr marL="742950" indent="-285750" eaLnBrk="0" hangingPunct="0">
                            <a:spcBef>
                              <a:spcPct val="20000"/>
                            </a:spcBef>
                            <a:defRPr sz="24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2pPr>
                          <a:lvl3pPr marL="1143000" indent="-228600" eaLnBrk="0" hangingPunct="0"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3pPr>
                          <a:lvl4pPr marL="16002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4pPr>
                          <a:lvl5pPr marL="20574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Pct val="100000"/>
                            <a:buFontTx/>
                            <a:buNone/>
                            <a:tabLst/>
                          </a:pPr>
                          <a:r>
                            <a:rPr kumimoji="0" lang="en-US" altLang="zh-CN" sz="2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0</a:t>
                          </a:r>
                        </a:p>
                      </a:txBody>
                      <a:tcPr anchor="ctr" horzOverflow="overflow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618208">
                    <a:tc>
                      <a:txBody>
                        <a:bodyPr/>
                        <a:lstStyle>
                          <a:lvl1pPr eaLnBrk="0" hangingPunct="0">
                            <a:spcBef>
                              <a:spcPct val="20000"/>
                            </a:spcBef>
                            <a:defRPr sz="28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1pPr>
                          <a:lvl2pPr marL="742950" indent="-285750" eaLnBrk="0" hangingPunct="0">
                            <a:spcBef>
                              <a:spcPct val="20000"/>
                            </a:spcBef>
                            <a:defRPr sz="24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2pPr>
                          <a:lvl3pPr marL="1143000" indent="-228600" eaLnBrk="0" hangingPunct="0"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3pPr>
                          <a:lvl4pPr marL="16002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4pPr>
                          <a:lvl5pPr marL="20574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Pct val="100000"/>
                            <a:buFontTx/>
                            <a:buNone/>
                            <a:tabLst/>
                          </a:pPr>
                          <a:r>
                            <a:rPr kumimoji="0" lang="en-US" altLang="zh-CN" sz="28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1</a:t>
                          </a:r>
                        </a:p>
                      </a:txBody>
                      <a:tcPr anchor="ctr" horzOverflow="overflow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eaLnBrk="0" hangingPunct="0">
                            <a:spcBef>
                              <a:spcPct val="20000"/>
                            </a:spcBef>
                            <a:defRPr sz="28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1pPr>
                          <a:lvl2pPr marL="742950" indent="-285750" eaLnBrk="0" hangingPunct="0">
                            <a:spcBef>
                              <a:spcPct val="20000"/>
                            </a:spcBef>
                            <a:defRPr sz="24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2pPr>
                          <a:lvl3pPr marL="1143000" indent="-228600" eaLnBrk="0" hangingPunct="0"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3pPr>
                          <a:lvl4pPr marL="16002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4pPr>
                          <a:lvl5pPr marL="20574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Pct val="100000"/>
                            <a:buFontTx/>
                            <a:buNone/>
                            <a:tabLst/>
                          </a:pPr>
                          <a:r>
                            <a:rPr kumimoji="0" lang="en-US" altLang="zh-CN" sz="28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0</a:t>
                          </a:r>
                        </a:p>
                      </a:txBody>
                      <a:tcPr anchor="ctr" horzOverflow="overflow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eaLnBrk="0" hangingPunct="0">
                            <a:spcBef>
                              <a:spcPct val="20000"/>
                            </a:spcBef>
                            <a:defRPr sz="28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1pPr>
                          <a:lvl2pPr marL="742950" indent="-285750" eaLnBrk="0" hangingPunct="0">
                            <a:spcBef>
                              <a:spcPct val="20000"/>
                            </a:spcBef>
                            <a:defRPr sz="24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2pPr>
                          <a:lvl3pPr marL="1143000" indent="-228600" eaLnBrk="0" hangingPunct="0"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3pPr>
                          <a:lvl4pPr marL="16002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4pPr>
                          <a:lvl5pPr marL="20574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Pct val="100000"/>
                            <a:buFontTx/>
                            <a:buNone/>
                            <a:tabLst/>
                          </a:pPr>
                          <a:r>
                            <a:rPr kumimoji="0" lang="en-US" altLang="zh-CN" sz="2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1</a:t>
                          </a:r>
                        </a:p>
                      </a:txBody>
                      <a:tcPr anchor="ctr" horzOverflow="overflow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horzOverflow="overflow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4"/>
                          <a:stretch>
                            <a:fillRect l="-60000" t="-636634" r="-67123" b="-219802"/>
                          </a:stretch>
                        </a:blipFill>
                      </a:tcPr>
                    </a:tc>
                    <a:tc>
                      <a:txBody>
                        <a:bodyPr/>
                        <a:lstStyle>
                          <a:lvl1pPr eaLnBrk="0" hangingPunct="0">
                            <a:spcBef>
                              <a:spcPct val="20000"/>
                            </a:spcBef>
                            <a:defRPr sz="28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1pPr>
                          <a:lvl2pPr marL="742950" indent="-285750" eaLnBrk="0" hangingPunct="0">
                            <a:spcBef>
                              <a:spcPct val="20000"/>
                            </a:spcBef>
                            <a:defRPr sz="24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2pPr>
                          <a:lvl3pPr marL="1143000" indent="-228600" eaLnBrk="0" hangingPunct="0"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3pPr>
                          <a:lvl4pPr marL="16002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4pPr>
                          <a:lvl5pPr marL="20574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Pct val="100000"/>
                            <a:buFontTx/>
                            <a:buNone/>
                            <a:tabLst/>
                          </a:pPr>
                          <a:r>
                            <a:rPr kumimoji="0" lang="en-US" altLang="zh-CN" sz="2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1</a:t>
                          </a:r>
                        </a:p>
                      </a:txBody>
                      <a:tcPr anchor="ctr" horzOverflow="overflow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618208">
                    <a:tc>
                      <a:txBody>
                        <a:bodyPr/>
                        <a:lstStyle>
                          <a:lvl1pPr eaLnBrk="0" hangingPunct="0">
                            <a:spcBef>
                              <a:spcPct val="20000"/>
                            </a:spcBef>
                            <a:defRPr sz="28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1pPr>
                          <a:lvl2pPr marL="742950" indent="-285750" eaLnBrk="0" hangingPunct="0">
                            <a:spcBef>
                              <a:spcPct val="20000"/>
                            </a:spcBef>
                            <a:defRPr sz="24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2pPr>
                          <a:lvl3pPr marL="1143000" indent="-228600" eaLnBrk="0" hangingPunct="0"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3pPr>
                          <a:lvl4pPr marL="16002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4pPr>
                          <a:lvl5pPr marL="20574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Pct val="100000"/>
                            <a:buFontTx/>
                            <a:buNone/>
                            <a:tabLst/>
                          </a:pPr>
                          <a:r>
                            <a:rPr kumimoji="0" lang="en-US" altLang="zh-CN" sz="28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1</a:t>
                          </a:r>
                        </a:p>
                      </a:txBody>
                      <a:tcPr anchor="ctr" horzOverflow="overflow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eaLnBrk="0" hangingPunct="0">
                            <a:spcBef>
                              <a:spcPct val="20000"/>
                            </a:spcBef>
                            <a:defRPr sz="28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1pPr>
                          <a:lvl2pPr marL="742950" indent="-285750" eaLnBrk="0" hangingPunct="0">
                            <a:spcBef>
                              <a:spcPct val="20000"/>
                            </a:spcBef>
                            <a:defRPr sz="24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2pPr>
                          <a:lvl3pPr marL="1143000" indent="-228600" eaLnBrk="0" hangingPunct="0"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3pPr>
                          <a:lvl4pPr marL="16002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4pPr>
                          <a:lvl5pPr marL="20574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Pct val="100000"/>
                            <a:buFontTx/>
                            <a:buNone/>
                            <a:tabLst/>
                          </a:pPr>
                          <a:r>
                            <a:rPr kumimoji="0" lang="en-US" altLang="zh-CN" sz="28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1</a:t>
                          </a:r>
                        </a:p>
                      </a:txBody>
                      <a:tcPr anchor="ctr" horzOverflow="overflow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eaLnBrk="0" hangingPunct="0">
                            <a:spcBef>
                              <a:spcPct val="20000"/>
                            </a:spcBef>
                            <a:defRPr sz="28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1pPr>
                          <a:lvl2pPr marL="742950" indent="-285750" eaLnBrk="0" hangingPunct="0">
                            <a:spcBef>
                              <a:spcPct val="20000"/>
                            </a:spcBef>
                            <a:defRPr sz="24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2pPr>
                          <a:lvl3pPr marL="1143000" indent="-228600" eaLnBrk="0" hangingPunct="0"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3pPr>
                          <a:lvl4pPr marL="16002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4pPr>
                          <a:lvl5pPr marL="20574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Pct val="100000"/>
                            <a:buFontTx/>
                            <a:buNone/>
                            <a:tabLst/>
                          </a:pPr>
                          <a:r>
                            <a:rPr kumimoji="0" lang="en-US" altLang="zh-CN" sz="28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0</a:t>
                          </a:r>
                        </a:p>
                      </a:txBody>
                      <a:tcPr anchor="ctr" horzOverflow="overflow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horzOverflow="overflow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4"/>
                          <a:stretch>
                            <a:fillRect l="-60000" t="-729412" r="-67123" b="-117647"/>
                          </a:stretch>
                        </a:blipFill>
                      </a:tcPr>
                    </a:tc>
                    <a:tc>
                      <a:txBody>
                        <a:bodyPr/>
                        <a:lstStyle>
                          <a:lvl1pPr eaLnBrk="0" hangingPunct="0">
                            <a:spcBef>
                              <a:spcPct val="20000"/>
                            </a:spcBef>
                            <a:defRPr sz="28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1pPr>
                          <a:lvl2pPr marL="742950" indent="-285750" eaLnBrk="0" hangingPunct="0">
                            <a:spcBef>
                              <a:spcPct val="20000"/>
                            </a:spcBef>
                            <a:defRPr sz="24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2pPr>
                          <a:lvl3pPr marL="1143000" indent="-228600" eaLnBrk="0" hangingPunct="0"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3pPr>
                          <a:lvl4pPr marL="16002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4pPr>
                          <a:lvl5pPr marL="20574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Pct val="100000"/>
                            <a:buFontTx/>
                            <a:buNone/>
                            <a:tabLst/>
                          </a:pPr>
                          <a:r>
                            <a:rPr kumimoji="0" lang="en-US" altLang="zh-CN" sz="2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1</a:t>
                          </a:r>
                        </a:p>
                      </a:txBody>
                      <a:tcPr anchor="ctr" horzOverflow="overflow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  <a:tr h="618208">
                    <a:tc>
                      <a:txBody>
                        <a:bodyPr/>
                        <a:lstStyle>
                          <a:lvl1pPr eaLnBrk="0" hangingPunct="0">
                            <a:spcBef>
                              <a:spcPct val="20000"/>
                            </a:spcBef>
                            <a:defRPr sz="28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1pPr>
                          <a:lvl2pPr marL="742950" indent="-285750" eaLnBrk="0" hangingPunct="0">
                            <a:spcBef>
                              <a:spcPct val="20000"/>
                            </a:spcBef>
                            <a:defRPr sz="24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2pPr>
                          <a:lvl3pPr marL="1143000" indent="-228600" eaLnBrk="0" hangingPunct="0"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3pPr>
                          <a:lvl4pPr marL="16002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4pPr>
                          <a:lvl5pPr marL="20574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Pct val="100000"/>
                            <a:buFontTx/>
                            <a:buNone/>
                            <a:tabLst/>
                          </a:pPr>
                          <a:r>
                            <a:rPr kumimoji="0" lang="en-US" altLang="zh-CN" sz="28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1</a:t>
                          </a:r>
                        </a:p>
                      </a:txBody>
                      <a:tcPr anchor="ctr" horzOverflow="overflow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ap="flat" cmpd="sng" algn="ctr">
                          <a:solidFill>
                            <a:srgbClr val="008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eaLnBrk="0" hangingPunct="0">
                            <a:spcBef>
                              <a:spcPct val="20000"/>
                            </a:spcBef>
                            <a:defRPr sz="28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1pPr>
                          <a:lvl2pPr marL="742950" indent="-285750" eaLnBrk="0" hangingPunct="0">
                            <a:spcBef>
                              <a:spcPct val="20000"/>
                            </a:spcBef>
                            <a:defRPr sz="24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2pPr>
                          <a:lvl3pPr marL="1143000" indent="-228600" eaLnBrk="0" hangingPunct="0"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3pPr>
                          <a:lvl4pPr marL="16002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4pPr>
                          <a:lvl5pPr marL="20574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Pct val="100000"/>
                            <a:buFontTx/>
                            <a:buNone/>
                            <a:tabLst/>
                          </a:pPr>
                          <a:r>
                            <a:rPr kumimoji="0" lang="en-US" altLang="zh-CN" sz="28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1</a:t>
                          </a:r>
                        </a:p>
                      </a:txBody>
                      <a:tcPr anchor="ctr" horzOverflow="overflow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ap="flat" cmpd="sng" algn="ctr">
                          <a:solidFill>
                            <a:srgbClr val="008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eaLnBrk="0" hangingPunct="0">
                            <a:spcBef>
                              <a:spcPct val="20000"/>
                            </a:spcBef>
                            <a:defRPr sz="28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1pPr>
                          <a:lvl2pPr marL="742950" indent="-285750" eaLnBrk="0" hangingPunct="0">
                            <a:spcBef>
                              <a:spcPct val="20000"/>
                            </a:spcBef>
                            <a:defRPr sz="24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2pPr>
                          <a:lvl3pPr marL="1143000" indent="-228600" eaLnBrk="0" hangingPunct="0"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3pPr>
                          <a:lvl4pPr marL="16002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4pPr>
                          <a:lvl5pPr marL="20574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Pct val="100000"/>
                            <a:buFontTx/>
                            <a:buNone/>
                            <a:tabLst/>
                          </a:pPr>
                          <a:r>
                            <a:rPr kumimoji="0" lang="en-US" altLang="zh-CN" sz="28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1</a:t>
                          </a:r>
                        </a:p>
                      </a:txBody>
                      <a:tcPr anchor="ctr" horzOverflow="overflow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ap="flat" cmpd="sng" algn="ctr">
                          <a:solidFill>
                            <a:srgbClr val="008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horzOverflow="overflow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ap="flat" cmpd="sng" algn="ctr">
                          <a:solidFill>
                            <a:srgbClr val="008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4"/>
                          <a:stretch>
                            <a:fillRect l="-60000" t="-837624" r="-67123" b="-18812"/>
                          </a:stretch>
                        </a:blipFill>
                      </a:tcPr>
                    </a:tc>
                    <a:tc>
                      <a:txBody>
                        <a:bodyPr/>
                        <a:lstStyle>
                          <a:lvl1pPr eaLnBrk="0" hangingPunct="0">
                            <a:spcBef>
                              <a:spcPct val="20000"/>
                            </a:spcBef>
                            <a:defRPr sz="28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1pPr>
                          <a:lvl2pPr marL="742950" indent="-285750" eaLnBrk="0" hangingPunct="0">
                            <a:spcBef>
                              <a:spcPct val="20000"/>
                            </a:spcBef>
                            <a:defRPr sz="24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2pPr>
                          <a:lvl3pPr marL="1143000" indent="-228600" eaLnBrk="0" hangingPunct="0"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3pPr>
                          <a:lvl4pPr marL="16002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4pPr>
                          <a:lvl5pPr marL="20574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Pct val="100000"/>
                            <a:buFontTx/>
                            <a:buNone/>
                            <a:tabLst/>
                          </a:pPr>
                          <a:r>
                            <a:rPr kumimoji="0" lang="en-US" altLang="zh-CN" sz="2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1</a:t>
                          </a:r>
                        </a:p>
                      </a:txBody>
                      <a:tcPr anchor="ctr" horzOverflow="overflow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ap="flat" cmpd="sng" algn="ctr">
                          <a:solidFill>
                            <a:srgbClr val="008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9" name="矩形 18">
            <a:extLst>
              <a:ext uri="{FF2B5EF4-FFF2-40B4-BE49-F238E27FC236}">
                <a16:creationId xmlns:a16="http://schemas.microsoft.com/office/drawing/2014/main" id="{64CE7C01-7320-4700-9BCD-215386D0D07B}"/>
              </a:ext>
            </a:extLst>
          </p:cNvPr>
          <p:cNvSpPr/>
          <p:nvPr/>
        </p:nvSpPr>
        <p:spPr>
          <a:xfrm>
            <a:off x="-58585" y="1052669"/>
            <a:ext cx="1964871" cy="6377387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/>
          </a:bodyPr>
          <a:lstStyle/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FF00"/>
                </a:solidFill>
                <a:cs typeface="+mn-ea"/>
                <a:sym typeface="+mn-lt"/>
              </a:rPr>
              <a:t>对偶原理</a:t>
            </a:r>
            <a:endParaRPr lang="en-US" altLang="zh-CN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定义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定理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1</a:t>
            </a: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定理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定理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3</a:t>
            </a: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u="sng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FF00"/>
                </a:solidFill>
                <a:cs typeface="+mn-ea"/>
                <a:sym typeface="+mn-lt"/>
              </a:rPr>
              <a:t>范式和判定</a:t>
            </a: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概念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析取范式和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合取范式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u="sng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u="sng" dirty="0">
                <a:solidFill>
                  <a:schemeClr val="bg1"/>
                </a:solidFill>
                <a:cs typeface="+mn-ea"/>
                <a:sym typeface="+mn-lt"/>
              </a:rPr>
              <a:t>主析取范式和</a:t>
            </a:r>
            <a:endParaRPr lang="en-US" altLang="zh-CN" u="sng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u="sng" dirty="0">
                <a:solidFill>
                  <a:schemeClr val="bg1"/>
                </a:solidFill>
                <a:cs typeface="+mn-ea"/>
                <a:sym typeface="+mn-lt"/>
              </a:rPr>
              <a:t>主合取范式</a:t>
            </a:r>
            <a:endParaRPr lang="en-US" altLang="zh-CN" u="sng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u="sng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25841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6E169E6A-7EAE-44F6-B0E0-54AEA33A1E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7B5860-9389-40BC-8CED-DD2AAB23A1E9}" type="slidenum">
              <a:rPr lang="zh-CN" altLang="en-US" smtClean="0"/>
              <a:pPr/>
              <a:t>37</a:t>
            </a:fld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2423AEC-297D-4AC6-937F-565891408581}"/>
              </a:ext>
            </a:extLst>
          </p:cNvPr>
          <p:cNvSpPr txBox="1"/>
          <p:nvPr/>
        </p:nvSpPr>
        <p:spPr>
          <a:xfrm>
            <a:off x="1832417" y="166245"/>
            <a:ext cx="9905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Principal disjunctive normal form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65459A86-2236-4247-9311-D46EC9F8D18D}"/>
              </a:ext>
            </a:extLst>
          </p:cNvPr>
          <p:cNvGrpSpPr/>
          <p:nvPr/>
        </p:nvGrpSpPr>
        <p:grpSpPr>
          <a:xfrm>
            <a:off x="119973" y="397477"/>
            <a:ext cx="1449151" cy="180724"/>
            <a:chOff x="5392832" y="1016000"/>
            <a:chExt cx="1449150" cy="180724"/>
          </a:xfrm>
        </p:grpSpPr>
        <p:sp>
          <p:nvSpPr>
            <p:cNvPr id="7" name="Freeform 45">
              <a:extLst>
                <a:ext uri="{FF2B5EF4-FFF2-40B4-BE49-F238E27FC236}">
                  <a16:creationId xmlns:a16="http://schemas.microsoft.com/office/drawing/2014/main" id="{79F5C682-BDEF-4D53-B481-CCF2EF60A4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" name="Freeform 46">
              <a:extLst>
                <a:ext uri="{FF2B5EF4-FFF2-40B4-BE49-F238E27FC236}">
                  <a16:creationId xmlns:a16="http://schemas.microsoft.com/office/drawing/2014/main" id="{34E012F1-3888-4574-B83C-160D877B5C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Freeform 47">
              <a:extLst>
                <a:ext uri="{FF2B5EF4-FFF2-40B4-BE49-F238E27FC236}">
                  <a16:creationId xmlns:a16="http://schemas.microsoft.com/office/drawing/2014/main" id="{92C0B701-D754-4A82-AB31-4E35C971D1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Freeform 48">
              <a:extLst>
                <a:ext uri="{FF2B5EF4-FFF2-40B4-BE49-F238E27FC236}">
                  <a16:creationId xmlns:a16="http://schemas.microsoft.com/office/drawing/2014/main" id="{60F2428E-B4AC-403A-9F72-86667F8576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Freeform 49">
              <a:extLst>
                <a:ext uri="{FF2B5EF4-FFF2-40B4-BE49-F238E27FC236}">
                  <a16:creationId xmlns:a16="http://schemas.microsoft.com/office/drawing/2014/main" id="{0C987953-0EFA-465A-B7F9-C0CF22995A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8" name="AutoShape 8">
            <a:extLst>
              <a:ext uri="{FF2B5EF4-FFF2-40B4-BE49-F238E27FC236}">
                <a16:creationId xmlns:a16="http://schemas.microsoft.com/office/drawing/2014/main" id="{E9654357-1D9D-43C5-B4B2-4DE39D7A88D1}"/>
              </a:ext>
            </a:extLst>
          </p:cNvPr>
          <p:cNvSpPr>
            <a:spLocks/>
          </p:cNvSpPr>
          <p:nvPr/>
        </p:nvSpPr>
        <p:spPr bwMode="auto">
          <a:xfrm>
            <a:off x="4841876" y="1354008"/>
            <a:ext cx="360363" cy="1295400"/>
          </a:xfrm>
          <a:prstGeom prst="leftBrace">
            <a:avLst>
              <a:gd name="adj1" fmla="val 29956"/>
              <a:gd name="adj2" fmla="val 50000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rIns="0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kumimoji="0" lang="zh-CN" altLang="en-US" sz="2800"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3">
                <a:extLst>
                  <a:ext uri="{FF2B5EF4-FFF2-40B4-BE49-F238E27FC236}">
                    <a16:creationId xmlns:a16="http://schemas.microsoft.com/office/drawing/2014/main" id="{A2ACAA8F-576A-4292-9996-AE0B163730D4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2061895" y="1072163"/>
                <a:ext cx="4316045" cy="5715000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Font typeface="Wingdings" panose="05000000000000000000" pitchFamily="2" charset="2"/>
                  <a:buChar char="l"/>
                </a:pPr>
                <a:r>
                  <a:rPr lang="en-US" altLang="zh-CN" b="1" dirty="0"/>
                  <a:t>The </a:t>
                </a:r>
                <a:r>
                  <a:rPr lang="en-US" altLang="zh-CN" b="1" i="1" u="sng" dirty="0"/>
                  <a:t>relation</a:t>
                </a:r>
                <a:r>
                  <a:rPr lang="en-US" altLang="zh-CN" b="1" dirty="0"/>
                  <a:t> between </a:t>
                </a:r>
                <a:r>
                  <a:rPr lang="en-US" altLang="zh-CN" b="1" dirty="0">
                    <a:solidFill>
                      <a:srgbClr val="0070C0"/>
                    </a:solidFill>
                  </a:rPr>
                  <a:t>principal disjunctive normal form </a:t>
                </a:r>
                <a:r>
                  <a:rPr lang="en-US" altLang="zh-CN" b="1" dirty="0"/>
                  <a:t>and </a:t>
                </a:r>
                <a:r>
                  <a:rPr lang="en-US" altLang="zh-CN" b="1" dirty="0">
                    <a:solidFill>
                      <a:srgbClr val="0070C0"/>
                    </a:solidFill>
                  </a:rPr>
                  <a:t>truth table</a:t>
                </a:r>
                <a:endParaRPr lang="zh-CN" altLang="en-US" b="1" dirty="0">
                  <a:solidFill>
                    <a:srgbClr val="0070C0"/>
                  </a:solidFill>
                </a:endParaRPr>
              </a:p>
              <a:p>
                <a:pPr>
                  <a:buFont typeface="Wingdings" panose="05000000000000000000" pitchFamily="2" charset="2"/>
                  <a:buChar char="l"/>
                </a:pPr>
                <a:r>
                  <a:rPr lang="en-US" altLang="zh-CN" b="1" dirty="0"/>
                  <a:t>The right table is the truth table of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zh-CN" altLang="zh-CN" i="1" dirty="0">
                          <a:latin typeface="Cambria Math" panose="02040503050406030204" pitchFamily="18" charset="0"/>
                        </a:rPr>
                        <m:t>∧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zh-CN" altLang="zh-CN" i="1" dirty="0">
                          <a:latin typeface="Cambria Math" panose="02040503050406030204" pitchFamily="18" charset="0"/>
                        </a:rPr>
                        <m:t>∨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>
                  <a:buFont typeface="Wingdings" panose="05000000000000000000" pitchFamily="2" charset="2"/>
                  <a:buChar char="l"/>
                </a:pP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𝑨</m:t>
                    </m:r>
                    <m:r>
                      <a:rPr lang="zh-CN" altLang="en-US" b="1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⟺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zh-CN" altLang="zh-CN" i="1" dirty="0">
                        <a:latin typeface="Cambria Math" panose="02040503050406030204" pitchFamily="18" charset="0"/>
                      </a:rPr>
                      <m:t>∧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zh-CN" altLang="zh-CN" i="1" dirty="0">
                        <a:latin typeface="Cambria Math" panose="02040503050406030204" pitchFamily="18" charset="0"/>
                      </a:rPr>
                      <m:t>∨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b="1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⟺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altLang="zh-CN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altLang="zh-CN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altLang="zh-CN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𝟏</m:t>
                          </m:r>
                          <m:r>
                            <a:rPr lang="en-US" altLang="zh-CN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altLang="zh-CN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𝟑</m:t>
                          </m:r>
                          <m:r>
                            <a:rPr lang="en-US" altLang="zh-CN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altLang="zh-CN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𝟓</m:t>
                          </m:r>
                          <m:r>
                            <a:rPr lang="en-US" altLang="zh-CN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altLang="zh-CN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𝟔</m:t>
                          </m:r>
                          <m:r>
                            <a:rPr lang="en-US" altLang="zh-CN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altLang="zh-CN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𝟕</m:t>
                          </m:r>
                          <m:r>
                            <a:rPr lang="en-US" altLang="zh-CN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zh-CN" altLang="en-US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Rectangle 3">
                <a:extLst>
                  <a:ext uri="{FF2B5EF4-FFF2-40B4-BE49-F238E27FC236}">
                    <a16:creationId xmlns:a16="http://schemas.microsoft.com/office/drawing/2014/main" id="{A2ACAA8F-576A-4292-9996-AE0B163730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1895" y="1072163"/>
                <a:ext cx="4316045" cy="5715000"/>
              </a:xfrm>
              <a:prstGeom prst="rect">
                <a:avLst/>
              </a:prstGeom>
              <a:blipFill>
                <a:blip r:embed="rId3"/>
                <a:stretch>
                  <a:fillRect l="-2401" t="-1921" r="-9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5" name="Group 29">
                <a:extLst>
                  <a:ext uri="{FF2B5EF4-FFF2-40B4-BE49-F238E27FC236}">
                    <a16:creationId xmlns:a16="http://schemas.microsoft.com/office/drawing/2014/main" id="{595AD8E1-DD9C-4C99-8E2B-36FA87E0001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4177239"/>
                  </p:ext>
                </p:extLst>
              </p:nvPr>
            </p:nvGraphicFramePr>
            <p:xfrm>
              <a:off x="6684145" y="1030762"/>
              <a:ext cx="4898662" cy="5756401"/>
            </p:xfrm>
            <a:graphic>
              <a:graphicData uri="http://schemas.openxmlformats.org/drawingml/2006/table">
                <a:tbl>
                  <a:tblPr/>
                  <a:tblGrid>
                    <a:gridCol w="373674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7082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452499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2223943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471464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809159">
                    <a:tc>
                      <a:txBody>
                        <a:bodyPr/>
                        <a:lstStyle>
                          <a:lvl1pPr eaLnBrk="0" hangingPunct="0">
                            <a:spcBef>
                              <a:spcPct val="20000"/>
                            </a:spcBef>
                            <a:defRPr sz="28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1pPr>
                          <a:lvl2pPr marL="742950" indent="-285750" eaLnBrk="0" hangingPunct="0">
                            <a:spcBef>
                              <a:spcPct val="20000"/>
                            </a:spcBef>
                            <a:defRPr sz="24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2pPr>
                          <a:lvl3pPr marL="1143000" indent="-228600" eaLnBrk="0" hangingPunct="0"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3pPr>
                          <a:lvl4pPr marL="16002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4pPr>
                          <a:lvl5pPr marL="20574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Pct val="100000"/>
                            <a:buFontTx/>
                            <a:buNone/>
                            <a:tabLst/>
                          </a:pPr>
                          <a:r>
                            <a:rPr kumimoji="0" lang="en-US" altLang="zh-CN" sz="2800" b="0" i="1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P</a:t>
                          </a:r>
                          <a:endParaRPr kumimoji="0" lang="zh-CN" altLang="zh-CN" sz="2800" b="0" i="1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anchor="ctr" horzOverflow="overflow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5400" cap="flat" cmpd="sng" algn="ctr">
                          <a:solidFill>
                            <a:srgbClr val="008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8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eaLnBrk="0" hangingPunct="0">
                            <a:spcBef>
                              <a:spcPct val="20000"/>
                            </a:spcBef>
                            <a:defRPr sz="28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1pPr>
                          <a:lvl2pPr marL="742950" indent="-285750" eaLnBrk="0" hangingPunct="0">
                            <a:spcBef>
                              <a:spcPct val="20000"/>
                            </a:spcBef>
                            <a:defRPr sz="24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2pPr>
                          <a:lvl3pPr marL="1143000" indent="-228600" eaLnBrk="0" hangingPunct="0"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3pPr>
                          <a:lvl4pPr marL="16002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4pPr>
                          <a:lvl5pPr marL="20574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Pct val="100000"/>
                            <a:buFontTx/>
                            <a:buNone/>
                            <a:tabLst/>
                          </a:pPr>
                          <a:r>
                            <a:rPr kumimoji="0" lang="en-US" altLang="zh-CN" sz="2800" b="0" i="1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Q</a:t>
                          </a:r>
                          <a:endParaRPr kumimoji="0" lang="zh-CN" altLang="zh-CN" sz="2800" b="0" i="1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anchor="ctr" horzOverflow="overflow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5400" cap="flat" cmpd="sng" algn="ctr">
                          <a:solidFill>
                            <a:srgbClr val="008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8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eaLnBrk="0" hangingPunct="0">
                            <a:spcBef>
                              <a:spcPct val="20000"/>
                            </a:spcBef>
                            <a:defRPr sz="28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1pPr>
                          <a:lvl2pPr marL="742950" indent="-285750" eaLnBrk="0" hangingPunct="0">
                            <a:spcBef>
                              <a:spcPct val="20000"/>
                            </a:spcBef>
                            <a:defRPr sz="24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2pPr>
                          <a:lvl3pPr marL="1143000" indent="-228600" eaLnBrk="0" hangingPunct="0"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3pPr>
                          <a:lvl4pPr marL="16002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4pPr>
                          <a:lvl5pPr marL="20574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Pct val="100000"/>
                            <a:buFontTx/>
                            <a:buNone/>
                            <a:tabLst/>
                          </a:pPr>
                          <a:r>
                            <a:rPr kumimoji="0" lang="en-US" altLang="zh-CN" sz="2800" b="0" i="1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R</a:t>
                          </a:r>
                          <a:endParaRPr kumimoji="0" lang="zh-CN" altLang="zh-CN" sz="2800" b="0" i="1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anchor="ctr" horzOverflow="overflow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5400" cap="flat" cmpd="sng" algn="ctr">
                          <a:solidFill>
                            <a:srgbClr val="008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8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eaLnBrk="0" hangingPunct="0">
                            <a:spcBef>
                              <a:spcPct val="20000"/>
                            </a:spcBef>
                            <a:defRPr sz="28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1pPr>
                          <a:lvl2pPr marL="742950" indent="-285750" eaLnBrk="0" hangingPunct="0">
                            <a:spcBef>
                              <a:spcPct val="20000"/>
                            </a:spcBef>
                            <a:defRPr sz="24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2pPr>
                          <a:lvl3pPr marL="1143000" indent="-228600" eaLnBrk="0" hangingPunct="0"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3pPr>
                          <a:lvl4pPr marL="16002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4pPr>
                          <a:lvl5pPr marL="20574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Pct val="100000"/>
                            <a:buFontTx/>
                            <a:buNone/>
                            <a:tabLst/>
                          </a:pPr>
                          <a:r>
                            <a:rPr kumimoji="0" lang="en-US" altLang="zh-CN" b="1" dirty="0" err="1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Minterms</a:t>
                          </a:r>
                          <a:endParaRPr kumimoji="0" lang="zh-CN" altLang="en-US" sz="28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anchor="ctr" horzOverflow="overflow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5400" cap="flat" cmpd="sng" algn="ctr">
                          <a:solidFill>
                            <a:srgbClr val="008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8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eaLnBrk="0" hangingPunct="0">
                            <a:spcBef>
                              <a:spcPct val="20000"/>
                            </a:spcBef>
                            <a:defRPr sz="28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1pPr>
                          <a:lvl2pPr marL="742950" indent="-285750" eaLnBrk="0" hangingPunct="0">
                            <a:spcBef>
                              <a:spcPct val="20000"/>
                            </a:spcBef>
                            <a:defRPr sz="24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2pPr>
                          <a:lvl3pPr marL="1143000" indent="-228600" eaLnBrk="0" hangingPunct="0"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3pPr>
                          <a:lvl4pPr marL="16002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4pPr>
                          <a:lvl5pPr marL="20574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Pct val="100000"/>
                            <a:buFontTx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400" b="0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</a:rPr>
                                  <m:t>𝑃</m:t>
                                </m:r>
                                <m:r>
                                  <a:rPr kumimoji="0" lang="en-US" altLang="zh-CN" sz="2400" b="0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∧</m:t>
                                </m:r>
                                <m:r>
                                  <a:rPr kumimoji="0" lang="en-US" altLang="zh-CN" sz="2400" b="0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𝑄</m:t>
                                </m:r>
                                <m:r>
                                  <a:rPr kumimoji="0" lang="en-US" altLang="zh-CN" sz="2400" b="0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∨</m:t>
                                </m:r>
                                <m:r>
                                  <a:rPr kumimoji="0" lang="en-US" altLang="zh-CN" sz="2400" b="0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𝑅</m:t>
                                </m:r>
                              </m:oMath>
                            </m:oMathPara>
                          </a14:m>
                          <a:endParaRPr kumimoji="0" lang="zh-CN" altLang="zh-CN" sz="24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anchor="ctr" horzOverflow="overflow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5400" cap="flat" cmpd="sng" algn="ctr">
                          <a:solidFill>
                            <a:srgbClr val="008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8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618208">
                    <a:tc>
                      <a:txBody>
                        <a:bodyPr/>
                        <a:lstStyle>
                          <a:lvl1pPr eaLnBrk="0" hangingPunct="0">
                            <a:spcBef>
                              <a:spcPct val="20000"/>
                            </a:spcBef>
                            <a:defRPr sz="28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1pPr>
                          <a:lvl2pPr marL="742950" indent="-285750" eaLnBrk="0" hangingPunct="0">
                            <a:spcBef>
                              <a:spcPct val="20000"/>
                            </a:spcBef>
                            <a:defRPr sz="24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2pPr>
                          <a:lvl3pPr marL="1143000" indent="-228600" eaLnBrk="0" hangingPunct="0"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3pPr>
                          <a:lvl4pPr marL="16002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4pPr>
                          <a:lvl5pPr marL="20574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Pct val="100000"/>
                            <a:buFontTx/>
                            <a:buNone/>
                            <a:tabLst/>
                          </a:pPr>
                          <a:r>
                            <a:rPr kumimoji="0" lang="en-US" altLang="zh-CN" sz="2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0</a:t>
                          </a:r>
                        </a:p>
                      </a:txBody>
                      <a:tcPr anchor="ctr" horzOverflow="overflow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8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eaLnBrk="0" hangingPunct="0">
                            <a:spcBef>
                              <a:spcPct val="20000"/>
                            </a:spcBef>
                            <a:defRPr sz="28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1pPr>
                          <a:lvl2pPr marL="742950" indent="-285750" eaLnBrk="0" hangingPunct="0">
                            <a:spcBef>
                              <a:spcPct val="20000"/>
                            </a:spcBef>
                            <a:defRPr sz="24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2pPr>
                          <a:lvl3pPr marL="1143000" indent="-228600" eaLnBrk="0" hangingPunct="0"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3pPr>
                          <a:lvl4pPr marL="16002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4pPr>
                          <a:lvl5pPr marL="20574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Pct val="100000"/>
                            <a:buFontTx/>
                            <a:buNone/>
                            <a:tabLst/>
                          </a:pPr>
                          <a:r>
                            <a:rPr kumimoji="0" lang="en-US" altLang="zh-CN" sz="2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0</a:t>
                          </a:r>
                        </a:p>
                      </a:txBody>
                      <a:tcPr anchor="ctr" horzOverflow="overflow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8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eaLnBrk="0" hangingPunct="0">
                            <a:spcBef>
                              <a:spcPct val="20000"/>
                            </a:spcBef>
                            <a:defRPr sz="28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1pPr>
                          <a:lvl2pPr marL="742950" indent="-285750" eaLnBrk="0" hangingPunct="0">
                            <a:spcBef>
                              <a:spcPct val="20000"/>
                            </a:spcBef>
                            <a:defRPr sz="24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2pPr>
                          <a:lvl3pPr marL="1143000" indent="-228600" eaLnBrk="0" hangingPunct="0"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3pPr>
                          <a:lvl4pPr marL="16002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4pPr>
                          <a:lvl5pPr marL="20574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Pct val="100000"/>
                            <a:buFontTx/>
                            <a:buNone/>
                            <a:tabLst/>
                          </a:pPr>
                          <a:r>
                            <a:rPr kumimoji="0" lang="en-US" altLang="zh-CN" sz="28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0</a:t>
                          </a:r>
                        </a:p>
                      </a:txBody>
                      <a:tcPr anchor="ctr" horzOverflow="overflow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8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eaLnBrk="0" hangingPunct="0">
                            <a:spcBef>
                              <a:spcPct val="20000"/>
                            </a:spcBef>
                            <a:defRPr sz="28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1pPr>
                          <a:lvl2pPr marL="742950" indent="-285750" eaLnBrk="0" hangingPunct="0">
                            <a:spcBef>
                              <a:spcPct val="20000"/>
                            </a:spcBef>
                            <a:defRPr sz="24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2pPr>
                          <a:lvl3pPr marL="1143000" indent="-228600" eaLnBrk="0" hangingPunct="0"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3pPr>
                          <a:lvl4pPr marL="16002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4pPr>
                          <a:lvl5pPr marL="20574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Pct val="100000"/>
                            <a:buFontTx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400" b="0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¬</m:t>
                                </m:r>
                                <m:r>
                                  <a:rPr kumimoji="0" lang="en-US" altLang="zh-CN" sz="2400" b="0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</a:rPr>
                                  <m:t>𝑃</m:t>
                                </m:r>
                                <m:r>
                                  <a:rPr kumimoji="0" lang="en-US" altLang="zh-CN" sz="2400" b="0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∧¬</m:t>
                                </m:r>
                                <m:r>
                                  <a:rPr kumimoji="0" lang="en-US" altLang="zh-CN" sz="2400" b="0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𝑄</m:t>
                                </m:r>
                                <m:r>
                                  <a:rPr kumimoji="0" lang="en-US" altLang="zh-CN" sz="2400" b="0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∧¬</m:t>
                                </m:r>
                                <m:r>
                                  <a:rPr kumimoji="0" lang="en-US" altLang="zh-CN" sz="2400" b="0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𝑅</m:t>
                                </m:r>
                              </m:oMath>
                            </m:oMathPara>
                          </a14:m>
                          <a:endParaRPr kumimoji="0" lang="zh-CN" altLang="zh-CN" sz="24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anchor="ctr" horzOverflow="overflow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8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eaLnBrk="0" hangingPunct="0">
                            <a:spcBef>
                              <a:spcPct val="20000"/>
                            </a:spcBef>
                            <a:defRPr sz="28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1pPr>
                          <a:lvl2pPr marL="742950" indent="-285750" eaLnBrk="0" hangingPunct="0">
                            <a:spcBef>
                              <a:spcPct val="20000"/>
                            </a:spcBef>
                            <a:defRPr sz="24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2pPr>
                          <a:lvl3pPr marL="1143000" indent="-228600" eaLnBrk="0" hangingPunct="0"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3pPr>
                          <a:lvl4pPr marL="16002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4pPr>
                          <a:lvl5pPr marL="20574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Pct val="100000"/>
                            <a:buFontTx/>
                            <a:buNone/>
                            <a:tabLst/>
                          </a:pPr>
                          <a:r>
                            <a:rPr kumimoji="0" lang="en-US" altLang="zh-CN" sz="2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0</a:t>
                          </a:r>
                        </a:p>
                      </a:txBody>
                      <a:tcPr anchor="ctr" horzOverflow="overflow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8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618208">
                    <a:tc>
                      <a:txBody>
                        <a:bodyPr/>
                        <a:lstStyle>
                          <a:lvl1pPr eaLnBrk="0" hangingPunct="0">
                            <a:spcBef>
                              <a:spcPct val="20000"/>
                            </a:spcBef>
                            <a:defRPr sz="28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1pPr>
                          <a:lvl2pPr marL="742950" indent="-285750" eaLnBrk="0" hangingPunct="0">
                            <a:spcBef>
                              <a:spcPct val="20000"/>
                            </a:spcBef>
                            <a:defRPr sz="24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2pPr>
                          <a:lvl3pPr marL="1143000" indent="-228600" eaLnBrk="0" hangingPunct="0"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3pPr>
                          <a:lvl4pPr marL="16002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4pPr>
                          <a:lvl5pPr marL="20574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Pct val="100000"/>
                            <a:buFontTx/>
                            <a:buNone/>
                            <a:tabLst/>
                          </a:pPr>
                          <a:r>
                            <a:rPr kumimoji="0" lang="en-US" altLang="zh-CN" sz="2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0</a:t>
                          </a:r>
                        </a:p>
                      </a:txBody>
                      <a:tcPr anchor="ctr" horzOverflow="overflow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eaLnBrk="0" hangingPunct="0">
                            <a:spcBef>
                              <a:spcPct val="20000"/>
                            </a:spcBef>
                            <a:defRPr sz="28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1pPr>
                          <a:lvl2pPr marL="742950" indent="-285750" eaLnBrk="0" hangingPunct="0">
                            <a:spcBef>
                              <a:spcPct val="20000"/>
                            </a:spcBef>
                            <a:defRPr sz="24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2pPr>
                          <a:lvl3pPr marL="1143000" indent="-228600" eaLnBrk="0" hangingPunct="0"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3pPr>
                          <a:lvl4pPr marL="16002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4pPr>
                          <a:lvl5pPr marL="20574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Pct val="100000"/>
                            <a:buFontTx/>
                            <a:buNone/>
                            <a:tabLst/>
                          </a:pPr>
                          <a:r>
                            <a:rPr kumimoji="0" lang="en-US" altLang="zh-CN" sz="2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0</a:t>
                          </a:r>
                        </a:p>
                      </a:txBody>
                      <a:tcPr anchor="ctr" horzOverflow="overflow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eaLnBrk="0" hangingPunct="0">
                            <a:spcBef>
                              <a:spcPct val="20000"/>
                            </a:spcBef>
                            <a:defRPr sz="28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1pPr>
                          <a:lvl2pPr marL="742950" indent="-285750" eaLnBrk="0" hangingPunct="0">
                            <a:spcBef>
                              <a:spcPct val="20000"/>
                            </a:spcBef>
                            <a:defRPr sz="24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2pPr>
                          <a:lvl3pPr marL="1143000" indent="-228600" eaLnBrk="0" hangingPunct="0"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3pPr>
                          <a:lvl4pPr marL="16002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4pPr>
                          <a:lvl5pPr marL="20574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Pct val="100000"/>
                            <a:buFontTx/>
                            <a:buNone/>
                            <a:tabLst/>
                          </a:pPr>
                          <a:r>
                            <a:rPr kumimoji="0" lang="en-US" altLang="zh-CN" sz="2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1</a:t>
                          </a:r>
                        </a:p>
                      </a:txBody>
                      <a:tcPr anchor="ctr" horzOverflow="overflow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eaLnBrk="0" hangingPunct="0">
                            <a:spcBef>
                              <a:spcPct val="20000"/>
                            </a:spcBef>
                            <a:defRPr sz="28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1pPr>
                          <a:lvl2pPr marL="742950" indent="-285750" eaLnBrk="0" hangingPunct="0">
                            <a:spcBef>
                              <a:spcPct val="20000"/>
                            </a:spcBef>
                            <a:defRPr sz="24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2pPr>
                          <a:lvl3pPr marL="1143000" indent="-228600" eaLnBrk="0" hangingPunct="0"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3pPr>
                          <a:lvl4pPr marL="16002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4pPr>
                          <a:lvl5pPr marL="20574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Pct val="100000"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800" b="0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¬</m:t>
                                </m:r>
                                <m:r>
                                  <a:rPr kumimoji="0" lang="en-US" altLang="zh-CN" sz="2800" b="0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</a:rPr>
                                  <m:t>𝑃</m:t>
                                </m:r>
                                <m:r>
                                  <a:rPr kumimoji="0" lang="en-US" altLang="zh-CN" sz="2800" b="0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∧¬</m:t>
                                </m:r>
                                <m:r>
                                  <a:rPr kumimoji="0" lang="en-US" altLang="zh-CN" sz="2800" b="0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𝑄</m:t>
                                </m:r>
                                <m:r>
                                  <a:rPr kumimoji="0" lang="en-US" altLang="zh-CN" sz="2800" b="0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∧</m:t>
                                </m:r>
                                <m:r>
                                  <a:rPr kumimoji="0" lang="en-US" altLang="zh-CN" sz="2800" b="0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𝑅</m:t>
                                </m:r>
                              </m:oMath>
                            </m:oMathPara>
                          </a14:m>
                          <a:endParaRPr kumimoji="0" lang="zh-CN" altLang="zh-CN" sz="28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anchor="ctr" horzOverflow="overflow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eaLnBrk="0" hangingPunct="0">
                            <a:spcBef>
                              <a:spcPct val="20000"/>
                            </a:spcBef>
                            <a:defRPr sz="28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1pPr>
                          <a:lvl2pPr marL="742950" indent="-285750" eaLnBrk="0" hangingPunct="0">
                            <a:spcBef>
                              <a:spcPct val="20000"/>
                            </a:spcBef>
                            <a:defRPr sz="24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2pPr>
                          <a:lvl3pPr marL="1143000" indent="-228600" eaLnBrk="0" hangingPunct="0"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3pPr>
                          <a:lvl4pPr marL="16002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4pPr>
                          <a:lvl5pPr marL="20574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Pct val="100000"/>
                            <a:buFontTx/>
                            <a:buNone/>
                            <a:tabLst/>
                          </a:pPr>
                          <a:r>
                            <a:rPr kumimoji="0" lang="en-US" altLang="zh-CN" sz="2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1</a:t>
                          </a:r>
                        </a:p>
                      </a:txBody>
                      <a:tcPr anchor="ctr" horzOverflow="overflow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618208">
                    <a:tc>
                      <a:txBody>
                        <a:bodyPr/>
                        <a:lstStyle>
                          <a:lvl1pPr eaLnBrk="0" hangingPunct="0">
                            <a:spcBef>
                              <a:spcPct val="20000"/>
                            </a:spcBef>
                            <a:defRPr sz="28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1pPr>
                          <a:lvl2pPr marL="742950" indent="-285750" eaLnBrk="0" hangingPunct="0">
                            <a:spcBef>
                              <a:spcPct val="20000"/>
                            </a:spcBef>
                            <a:defRPr sz="24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2pPr>
                          <a:lvl3pPr marL="1143000" indent="-228600" eaLnBrk="0" hangingPunct="0"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3pPr>
                          <a:lvl4pPr marL="16002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4pPr>
                          <a:lvl5pPr marL="20574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Pct val="100000"/>
                            <a:buFontTx/>
                            <a:buNone/>
                            <a:tabLst/>
                          </a:pPr>
                          <a:r>
                            <a:rPr kumimoji="0" lang="en-US" altLang="zh-CN" sz="28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0</a:t>
                          </a:r>
                        </a:p>
                      </a:txBody>
                      <a:tcPr anchor="ctr" horzOverflow="overflow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eaLnBrk="0" hangingPunct="0">
                            <a:spcBef>
                              <a:spcPct val="20000"/>
                            </a:spcBef>
                            <a:defRPr sz="28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1pPr>
                          <a:lvl2pPr marL="742950" indent="-285750" eaLnBrk="0" hangingPunct="0">
                            <a:spcBef>
                              <a:spcPct val="20000"/>
                            </a:spcBef>
                            <a:defRPr sz="24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2pPr>
                          <a:lvl3pPr marL="1143000" indent="-228600" eaLnBrk="0" hangingPunct="0"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3pPr>
                          <a:lvl4pPr marL="16002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4pPr>
                          <a:lvl5pPr marL="20574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Pct val="100000"/>
                            <a:buFontTx/>
                            <a:buNone/>
                            <a:tabLst/>
                          </a:pPr>
                          <a:r>
                            <a:rPr kumimoji="0" lang="en-US" altLang="zh-CN" sz="2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1</a:t>
                          </a:r>
                        </a:p>
                      </a:txBody>
                      <a:tcPr anchor="ctr" horzOverflow="overflow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eaLnBrk="0" hangingPunct="0">
                            <a:spcBef>
                              <a:spcPct val="20000"/>
                            </a:spcBef>
                            <a:defRPr sz="28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1pPr>
                          <a:lvl2pPr marL="742950" indent="-285750" eaLnBrk="0" hangingPunct="0">
                            <a:spcBef>
                              <a:spcPct val="20000"/>
                            </a:spcBef>
                            <a:defRPr sz="24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2pPr>
                          <a:lvl3pPr marL="1143000" indent="-228600" eaLnBrk="0" hangingPunct="0"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3pPr>
                          <a:lvl4pPr marL="16002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4pPr>
                          <a:lvl5pPr marL="20574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Pct val="100000"/>
                            <a:buFontTx/>
                            <a:buNone/>
                            <a:tabLst/>
                          </a:pPr>
                          <a:r>
                            <a:rPr kumimoji="0" lang="en-US" altLang="zh-CN" sz="28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0</a:t>
                          </a:r>
                        </a:p>
                      </a:txBody>
                      <a:tcPr anchor="ctr" horzOverflow="overflow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eaLnBrk="0" hangingPunct="0">
                            <a:spcBef>
                              <a:spcPct val="20000"/>
                            </a:spcBef>
                            <a:defRPr sz="28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1pPr>
                          <a:lvl2pPr marL="742950" indent="-285750" eaLnBrk="0" hangingPunct="0">
                            <a:spcBef>
                              <a:spcPct val="20000"/>
                            </a:spcBef>
                            <a:defRPr sz="24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2pPr>
                          <a:lvl3pPr marL="1143000" indent="-228600" eaLnBrk="0" hangingPunct="0"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3pPr>
                          <a:lvl4pPr marL="16002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4pPr>
                          <a:lvl5pPr marL="20574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Pct val="100000"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800" b="0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¬</m:t>
                                </m:r>
                                <m:r>
                                  <a:rPr kumimoji="0" lang="en-US" altLang="zh-CN" sz="2800" b="0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</a:rPr>
                                  <m:t>𝑃</m:t>
                                </m:r>
                                <m:r>
                                  <a:rPr kumimoji="0" lang="en-US" altLang="zh-CN" sz="2800" b="0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∧</m:t>
                                </m:r>
                                <m:r>
                                  <a:rPr kumimoji="0" lang="en-US" altLang="zh-CN" sz="2800" b="0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𝑄</m:t>
                                </m:r>
                                <m:r>
                                  <a:rPr kumimoji="0" lang="en-US" altLang="zh-CN" sz="2800" b="0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∧¬</m:t>
                                </m:r>
                                <m:r>
                                  <a:rPr kumimoji="0" lang="en-US" altLang="zh-CN" sz="2800" b="0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𝑅</m:t>
                                </m:r>
                              </m:oMath>
                            </m:oMathPara>
                          </a14:m>
                          <a:endParaRPr kumimoji="0" lang="zh-CN" altLang="zh-CN" sz="28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anchor="ctr" horzOverflow="overflow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eaLnBrk="0" hangingPunct="0">
                            <a:spcBef>
                              <a:spcPct val="20000"/>
                            </a:spcBef>
                            <a:defRPr sz="28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1pPr>
                          <a:lvl2pPr marL="742950" indent="-285750" eaLnBrk="0" hangingPunct="0">
                            <a:spcBef>
                              <a:spcPct val="20000"/>
                            </a:spcBef>
                            <a:defRPr sz="24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2pPr>
                          <a:lvl3pPr marL="1143000" indent="-228600" eaLnBrk="0" hangingPunct="0"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3pPr>
                          <a:lvl4pPr marL="16002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4pPr>
                          <a:lvl5pPr marL="20574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Pct val="100000"/>
                            <a:buFontTx/>
                            <a:buNone/>
                            <a:tabLst/>
                          </a:pPr>
                          <a:r>
                            <a:rPr kumimoji="0" lang="en-US" altLang="zh-CN" sz="28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0</a:t>
                          </a:r>
                        </a:p>
                      </a:txBody>
                      <a:tcPr anchor="ctr" horzOverflow="overflow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619786">
                    <a:tc>
                      <a:txBody>
                        <a:bodyPr/>
                        <a:lstStyle>
                          <a:lvl1pPr eaLnBrk="0" hangingPunct="0">
                            <a:spcBef>
                              <a:spcPct val="20000"/>
                            </a:spcBef>
                            <a:defRPr sz="28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1pPr>
                          <a:lvl2pPr marL="742950" indent="-285750" eaLnBrk="0" hangingPunct="0">
                            <a:spcBef>
                              <a:spcPct val="20000"/>
                            </a:spcBef>
                            <a:defRPr sz="24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2pPr>
                          <a:lvl3pPr marL="1143000" indent="-228600" eaLnBrk="0" hangingPunct="0"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3pPr>
                          <a:lvl4pPr marL="16002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4pPr>
                          <a:lvl5pPr marL="20574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Pct val="100000"/>
                            <a:buFontTx/>
                            <a:buNone/>
                            <a:tabLst/>
                          </a:pPr>
                          <a:r>
                            <a:rPr kumimoji="0" lang="en-US" altLang="zh-CN" sz="2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0</a:t>
                          </a:r>
                        </a:p>
                      </a:txBody>
                      <a:tcPr anchor="ctr" horzOverflow="overflow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eaLnBrk="0" hangingPunct="0">
                            <a:spcBef>
                              <a:spcPct val="20000"/>
                            </a:spcBef>
                            <a:defRPr sz="28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1pPr>
                          <a:lvl2pPr marL="742950" indent="-285750" eaLnBrk="0" hangingPunct="0">
                            <a:spcBef>
                              <a:spcPct val="20000"/>
                            </a:spcBef>
                            <a:defRPr sz="24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2pPr>
                          <a:lvl3pPr marL="1143000" indent="-228600" eaLnBrk="0" hangingPunct="0"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3pPr>
                          <a:lvl4pPr marL="16002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4pPr>
                          <a:lvl5pPr marL="20574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Pct val="100000"/>
                            <a:buFontTx/>
                            <a:buNone/>
                            <a:tabLst/>
                          </a:pPr>
                          <a:r>
                            <a:rPr kumimoji="0" lang="en-US" altLang="zh-CN" sz="2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1</a:t>
                          </a:r>
                        </a:p>
                      </a:txBody>
                      <a:tcPr anchor="ctr" horzOverflow="overflow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eaLnBrk="0" hangingPunct="0">
                            <a:spcBef>
                              <a:spcPct val="20000"/>
                            </a:spcBef>
                            <a:defRPr sz="28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1pPr>
                          <a:lvl2pPr marL="742950" indent="-285750" eaLnBrk="0" hangingPunct="0">
                            <a:spcBef>
                              <a:spcPct val="20000"/>
                            </a:spcBef>
                            <a:defRPr sz="24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2pPr>
                          <a:lvl3pPr marL="1143000" indent="-228600" eaLnBrk="0" hangingPunct="0"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3pPr>
                          <a:lvl4pPr marL="16002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4pPr>
                          <a:lvl5pPr marL="20574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Pct val="100000"/>
                            <a:buFontTx/>
                            <a:buNone/>
                            <a:tabLst/>
                          </a:pPr>
                          <a:r>
                            <a:rPr kumimoji="0" lang="en-US" altLang="zh-CN" sz="2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1</a:t>
                          </a:r>
                        </a:p>
                      </a:txBody>
                      <a:tcPr anchor="ctr" horzOverflow="overflow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eaLnBrk="0" hangingPunct="0">
                            <a:spcBef>
                              <a:spcPct val="20000"/>
                            </a:spcBef>
                            <a:defRPr sz="28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1pPr>
                          <a:lvl2pPr marL="742950" indent="-285750" eaLnBrk="0" hangingPunct="0">
                            <a:spcBef>
                              <a:spcPct val="20000"/>
                            </a:spcBef>
                            <a:defRPr sz="24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2pPr>
                          <a:lvl3pPr marL="1143000" indent="-228600" eaLnBrk="0" hangingPunct="0"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3pPr>
                          <a:lvl4pPr marL="16002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4pPr>
                          <a:lvl5pPr marL="20574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Pct val="100000"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800" b="0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¬</m:t>
                                </m:r>
                                <m:r>
                                  <a:rPr kumimoji="0" lang="en-US" altLang="zh-CN" sz="2800" b="0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</a:rPr>
                                  <m:t>𝑃</m:t>
                                </m:r>
                                <m:r>
                                  <a:rPr kumimoji="0" lang="en-US" altLang="zh-CN" sz="2800" b="0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∧</m:t>
                                </m:r>
                                <m:r>
                                  <a:rPr kumimoji="0" lang="en-US" altLang="zh-CN" sz="2800" b="0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𝑄</m:t>
                                </m:r>
                                <m:r>
                                  <a:rPr kumimoji="0" lang="en-US" altLang="zh-CN" sz="2800" b="0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∧</m:t>
                                </m:r>
                                <m:r>
                                  <a:rPr kumimoji="0" lang="en-US" altLang="zh-CN" sz="2800" b="0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𝑅</m:t>
                                </m:r>
                              </m:oMath>
                            </m:oMathPara>
                          </a14:m>
                          <a:endParaRPr kumimoji="0" lang="zh-CN" altLang="zh-CN" sz="28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anchor="ctr" horzOverflow="overflow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eaLnBrk="0" hangingPunct="0">
                            <a:spcBef>
                              <a:spcPct val="20000"/>
                            </a:spcBef>
                            <a:defRPr sz="28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1pPr>
                          <a:lvl2pPr marL="742950" indent="-285750" eaLnBrk="0" hangingPunct="0">
                            <a:spcBef>
                              <a:spcPct val="20000"/>
                            </a:spcBef>
                            <a:defRPr sz="24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2pPr>
                          <a:lvl3pPr marL="1143000" indent="-228600" eaLnBrk="0" hangingPunct="0"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3pPr>
                          <a:lvl4pPr marL="16002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4pPr>
                          <a:lvl5pPr marL="20574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Pct val="100000"/>
                            <a:buFontTx/>
                            <a:buNone/>
                            <a:tabLst/>
                          </a:pPr>
                          <a:r>
                            <a:rPr kumimoji="0" lang="en-US" altLang="zh-CN" sz="2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1</a:t>
                          </a:r>
                        </a:p>
                      </a:txBody>
                      <a:tcPr anchor="ctr" horzOverflow="overflow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618208">
                    <a:tc>
                      <a:txBody>
                        <a:bodyPr/>
                        <a:lstStyle>
                          <a:lvl1pPr eaLnBrk="0" hangingPunct="0">
                            <a:spcBef>
                              <a:spcPct val="20000"/>
                            </a:spcBef>
                            <a:defRPr sz="28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1pPr>
                          <a:lvl2pPr marL="742950" indent="-285750" eaLnBrk="0" hangingPunct="0">
                            <a:spcBef>
                              <a:spcPct val="20000"/>
                            </a:spcBef>
                            <a:defRPr sz="24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2pPr>
                          <a:lvl3pPr marL="1143000" indent="-228600" eaLnBrk="0" hangingPunct="0"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3pPr>
                          <a:lvl4pPr marL="16002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4pPr>
                          <a:lvl5pPr marL="20574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Pct val="100000"/>
                            <a:buFontTx/>
                            <a:buNone/>
                            <a:tabLst/>
                          </a:pPr>
                          <a:r>
                            <a:rPr kumimoji="0" lang="en-US" altLang="zh-CN" sz="28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1</a:t>
                          </a:r>
                        </a:p>
                      </a:txBody>
                      <a:tcPr anchor="ctr" horzOverflow="overflow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eaLnBrk="0" hangingPunct="0">
                            <a:spcBef>
                              <a:spcPct val="20000"/>
                            </a:spcBef>
                            <a:defRPr sz="28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1pPr>
                          <a:lvl2pPr marL="742950" indent="-285750" eaLnBrk="0" hangingPunct="0">
                            <a:spcBef>
                              <a:spcPct val="20000"/>
                            </a:spcBef>
                            <a:defRPr sz="24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2pPr>
                          <a:lvl3pPr marL="1143000" indent="-228600" eaLnBrk="0" hangingPunct="0"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3pPr>
                          <a:lvl4pPr marL="16002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4pPr>
                          <a:lvl5pPr marL="20574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Pct val="100000"/>
                            <a:buFontTx/>
                            <a:buNone/>
                            <a:tabLst/>
                          </a:pPr>
                          <a:r>
                            <a:rPr kumimoji="0" lang="en-US" altLang="zh-CN" sz="2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0</a:t>
                          </a:r>
                        </a:p>
                      </a:txBody>
                      <a:tcPr anchor="ctr" horzOverflow="overflow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eaLnBrk="0" hangingPunct="0">
                            <a:spcBef>
                              <a:spcPct val="20000"/>
                            </a:spcBef>
                            <a:defRPr sz="28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1pPr>
                          <a:lvl2pPr marL="742950" indent="-285750" eaLnBrk="0" hangingPunct="0">
                            <a:spcBef>
                              <a:spcPct val="20000"/>
                            </a:spcBef>
                            <a:defRPr sz="24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2pPr>
                          <a:lvl3pPr marL="1143000" indent="-228600" eaLnBrk="0" hangingPunct="0"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3pPr>
                          <a:lvl4pPr marL="16002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4pPr>
                          <a:lvl5pPr marL="20574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Pct val="100000"/>
                            <a:buFontTx/>
                            <a:buNone/>
                            <a:tabLst/>
                          </a:pPr>
                          <a:r>
                            <a:rPr kumimoji="0" lang="en-US" altLang="zh-CN" sz="2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0</a:t>
                          </a:r>
                        </a:p>
                      </a:txBody>
                      <a:tcPr anchor="ctr" horzOverflow="overflow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eaLnBrk="0" hangingPunct="0">
                            <a:spcBef>
                              <a:spcPct val="20000"/>
                            </a:spcBef>
                            <a:defRPr sz="28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1pPr>
                          <a:lvl2pPr marL="742950" indent="-285750" eaLnBrk="0" hangingPunct="0">
                            <a:spcBef>
                              <a:spcPct val="20000"/>
                            </a:spcBef>
                            <a:defRPr sz="24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2pPr>
                          <a:lvl3pPr marL="1143000" indent="-228600" eaLnBrk="0" hangingPunct="0"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3pPr>
                          <a:lvl4pPr marL="16002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4pPr>
                          <a:lvl5pPr marL="20574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Pct val="100000"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800" b="0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</a:rPr>
                                  <m:t>𝑃</m:t>
                                </m:r>
                                <m:r>
                                  <a:rPr kumimoji="0" lang="en-US" altLang="zh-CN" sz="2800" b="0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∧¬</m:t>
                                </m:r>
                                <m:r>
                                  <a:rPr kumimoji="0" lang="en-US" altLang="zh-CN" sz="2800" b="0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𝑄</m:t>
                                </m:r>
                                <m:r>
                                  <a:rPr kumimoji="0" lang="en-US" altLang="zh-CN" sz="2800" b="0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∧¬</m:t>
                                </m:r>
                                <m:r>
                                  <a:rPr kumimoji="0" lang="en-US" altLang="zh-CN" sz="2800" b="0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𝑅</m:t>
                                </m:r>
                              </m:oMath>
                            </m:oMathPara>
                          </a14:m>
                          <a:endParaRPr kumimoji="0" lang="zh-CN" altLang="zh-CN" sz="28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anchor="ctr" horzOverflow="overflow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eaLnBrk="0" hangingPunct="0">
                            <a:spcBef>
                              <a:spcPct val="20000"/>
                            </a:spcBef>
                            <a:defRPr sz="28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1pPr>
                          <a:lvl2pPr marL="742950" indent="-285750" eaLnBrk="0" hangingPunct="0">
                            <a:spcBef>
                              <a:spcPct val="20000"/>
                            </a:spcBef>
                            <a:defRPr sz="24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2pPr>
                          <a:lvl3pPr marL="1143000" indent="-228600" eaLnBrk="0" hangingPunct="0"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3pPr>
                          <a:lvl4pPr marL="16002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4pPr>
                          <a:lvl5pPr marL="20574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Pct val="100000"/>
                            <a:buFontTx/>
                            <a:buNone/>
                            <a:tabLst/>
                          </a:pPr>
                          <a:r>
                            <a:rPr kumimoji="0" lang="en-US" altLang="zh-CN" sz="28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0</a:t>
                          </a:r>
                        </a:p>
                      </a:txBody>
                      <a:tcPr anchor="ctr" horzOverflow="overflow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618208">
                    <a:tc>
                      <a:txBody>
                        <a:bodyPr/>
                        <a:lstStyle>
                          <a:lvl1pPr eaLnBrk="0" hangingPunct="0">
                            <a:spcBef>
                              <a:spcPct val="20000"/>
                            </a:spcBef>
                            <a:defRPr sz="28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1pPr>
                          <a:lvl2pPr marL="742950" indent="-285750" eaLnBrk="0" hangingPunct="0">
                            <a:spcBef>
                              <a:spcPct val="20000"/>
                            </a:spcBef>
                            <a:defRPr sz="24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2pPr>
                          <a:lvl3pPr marL="1143000" indent="-228600" eaLnBrk="0" hangingPunct="0"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3pPr>
                          <a:lvl4pPr marL="16002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4pPr>
                          <a:lvl5pPr marL="20574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Pct val="100000"/>
                            <a:buFontTx/>
                            <a:buNone/>
                            <a:tabLst/>
                          </a:pPr>
                          <a:r>
                            <a:rPr kumimoji="0" lang="en-US" altLang="zh-CN" sz="2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1</a:t>
                          </a:r>
                        </a:p>
                      </a:txBody>
                      <a:tcPr anchor="ctr" horzOverflow="overflow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eaLnBrk="0" hangingPunct="0">
                            <a:spcBef>
                              <a:spcPct val="20000"/>
                            </a:spcBef>
                            <a:defRPr sz="28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1pPr>
                          <a:lvl2pPr marL="742950" indent="-285750" eaLnBrk="0" hangingPunct="0">
                            <a:spcBef>
                              <a:spcPct val="20000"/>
                            </a:spcBef>
                            <a:defRPr sz="24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2pPr>
                          <a:lvl3pPr marL="1143000" indent="-228600" eaLnBrk="0" hangingPunct="0"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3pPr>
                          <a:lvl4pPr marL="16002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4pPr>
                          <a:lvl5pPr marL="20574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Pct val="100000"/>
                            <a:buFontTx/>
                            <a:buNone/>
                            <a:tabLst/>
                          </a:pPr>
                          <a:r>
                            <a:rPr kumimoji="0" lang="en-US" altLang="zh-CN" sz="2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0</a:t>
                          </a:r>
                        </a:p>
                      </a:txBody>
                      <a:tcPr anchor="ctr" horzOverflow="overflow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eaLnBrk="0" hangingPunct="0">
                            <a:spcBef>
                              <a:spcPct val="20000"/>
                            </a:spcBef>
                            <a:defRPr sz="28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1pPr>
                          <a:lvl2pPr marL="742950" indent="-285750" eaLnBrk="0" hangingPunct="0">
                            <a:spcBef>
                              <a:spcPct val="20000"/>
                            </a:spcBef>
                            <a:defRPr sz="24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2pPr>
                          <a:lvl3pPr marL="1143000" indent="-228600" eaLnBrk="0" hangingPunct="0"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3pPr>
                          <a:lvl4pPr marL="16002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4pPr>
                          <a:lvl5pPr marL="20574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Pct val="100000"/>
                            <a:buFontTx/>
                            <a:buNone/>
                            <a:tabLst/>
                          </a:pPr>
                          <a:r>
                            <a:rPr kumimoji="0" lang="en-US" altLang="zh-CN" sz="2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1</a:t>
                          </a:r>
                        </a:p>
                      </a:txBody>
                      <a:tcPr anchor="ctr" horzOverflow="overflow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eaLnBrk="0" hangingPunct="0">
                            <a:spcBef>
                              <a:spcPct val="20000"/>
                            </a:spcBef>
                            <a:defRPr sz="28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1pPr>
                          <a:lvl2pPr marL="742950" indent="-285750" eaLnBrk="0" hangingPunct="0">
                            <a:spcBef>
                              <a:spcPct val="20000"/>
                            </a:spcBef>
                            <a:defRPr sz="24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2pPr>
                          <a:lvl3pPr marL="1143000" indent="-228600" eaLnBrk="0" hangingPunct="0"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3pPr>
                          <a:lvl4pPr marL="16002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4pPr>
                          <a:lvl5pPr marL="20574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Pct val="100000"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800" b="0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</a:rPr>
                                  <m:t>𝑃</m:t>
                                </m:r>
                                <m:r>
                                  <a:rPr kumimoji="0" lang="en-US" altLang="zh-CN" sz="2800" b="0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∧¬</m:t>
                                </m:r>
                                <m:r>
                                  <a:rPr kumimoji="0" lang="en-US" altLang="zh-CN" sz="2800" b="0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𝑄</m:t>
                                </m:r>
                                <m:r>
                                  <a:rPr kumimoji="0" lang="en-US" altLang="zh-CN" sz="2800" b="0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∧</m:t>
                                </m:r>
                                <m:r>
                                  <a:rPr kumimoji="0" lang="en-US" altLang="zh-CN" sz="2800" b="0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𝑅</m:t>
                                </m:r>
                              </m:oMath>
                            </m:oMathPara>
                          </a14:m>
                          <a:endParaRPr kumimoji="0" lang="zh-CN" altLang="zh-CN" sz="28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anchor="ctr" horzOverflow="overflow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eaLnBrk="0" hangingPunct="0">
                            <a:spcBef>
                              <a:spcPct val="20000"/>
                            </a:spcBef>
                            <a:defRPr sz="28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1pPr>
                          <a:lvl2pPr marL="742950" indent="-285750" eaLnBrk="0" hangingPunct="0">
                            <a:spcBef>
                              <a:spcPct val="20000"/>
                            </a:spcBef>
                            <a:defRPr sz="24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2pPr>
                          <a:lvl3pPr marL="1143000" indent="-228600" eaLnBrk="0" hangingPunct="0"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3pPr>
                          <a:lvl4pPr marL="16002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4pPr>
                          <a:lvl5pPr marL="20574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Pct val="100000"/>
                            <a:buFontTx/>
                            <a:buNone/>
                            <a:tabLst/>
                          </a:pPr>
                          <a:r>
                            <a:rPr kumimoji="0" lang="en-US" altLang="zh-CN" sz="2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1</a:t>
                          </a:r>
                        </a:p>
                      </a:txBody>
                      <a:tcPr anchor="ctr" horzOverflow="overflow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618208">
                    <a:tc>
                      <a:txBody>
                        <a:bodyPr/>
                        <a:lstStyle>
                          <a:lvl1pPr eaLnBrk="0" hangingPunct="0">
                            <a:spcBef>
                              <a:spcPct val="20000"/>
                            </a:spcBef>
                            <a:defRPr sz="28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1pPr>
                          <a:lvl2pPr marL="742950" indent="-285750" eaLnBrk="0" hangingPunct="0">
                            <a:spcBef>
                              <a:spcPct val="20000"/>
                            </a:spcBef>
                            <a:defRPr sz="24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2pPr>
                          <a:lvl3pPr marL="1143000" indent="-228600" eaLnBrk="0" hangingPunct="0"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3pPr>
                          <a:lvl4pPr marL="16002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4pPr>
                          <a:lvl5pPr marL="20574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Pct val="100000"/>
                            <a:buFontTx/>
                            <a:buNone/>
                            <a:tabLst/>
                          </a:pPr>
                          <a:r>
                            <a:rPr kumimoji="0" lang="en-US" altLang="zh-CN" sz="28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1</a:t>
                          </a:r>
                        </a:p>
                      </a:txBody>
                      <a:tcPr anchor="ctr" horzOverflow="overflow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eaLnBrk="0" hangingPunct="0">
                            <a:spcBef>
                              <a:spcPct val="20000"/>
                            </a:spcBef>
                            <a:defRPr sz="28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1pPr>
                          <a:lvl2pPr marL="742950" indent="-285750" eaLnBrk="0" hangingPunct="0">
                            <a:spcBef>
                              <a:spcPct val="20000"/>
                            </a:spcBef>
                            <a:defRPr sz="24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2pPr>
                          <a:lvl3pPr marL="1143000" indent="-228600" eaLnBrk="0" hangingPunct="0"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3pPr>
                          <a:lvl4pPr marL="16002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4pPr>
                          <a:lvl5pPr marL="20574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Pct val="100000"/>
                            <a:buFontTx/>
                            <a:buNone/>
                            <a:tabLst/>
                          </a:pPr>
                          <a:r>
                            <a:rPr kumimoji="0" lang="en-US" altLang="zh-CN" sz="2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1</a:t>
                          </a:r>
                        </a:p>
                      </a:txBody>
                      <a:tcPr anchor="ctr" horzOverflow="overflow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eaLnBrk="0" hangingPunct="0">
                            <a:spcBef>
                              <a:spcPct val="20000"/>
                            </a:spcBef>
                            <a:defRPr sz="28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1pPr>
                          <a:lvl2pPr marL="742950" indent="-285750" eaLnBrk="0" hangingPunct="0">
                            <a:spcBef>
                              <a:spcPct val="20000"/>
                            </a:spcBef>
                            <a:defRPr sz="24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2pPr>
                          <a:lvl3pPr marL="1143000" indent="-228600" eaLnBrk="0" hangingPunct="0"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3pPr>
                          <a:lvl4pPr marL="16002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4pPr>
                          <a:lvl5pPr marL="20574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Pct val="100000"/>
                            <a:buFontTx/>
                            <a:buNone/>
                            <a:tabLst/>
                          </a:pPr>
                          <a:r>
                            <a:rPr kumimoji="0" lang="en-US" altLang="zh-CN" sz="2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0</a:t>
                          </a:r>
                        </a:p>
                      </a:txBody>
                      <a:tcPr anchor="ctr" horzOverflow="overflow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eaLnBrk="0" hangingPunct="0">
                            <a:spcBef>
                              <a:spcPct val="20000"/>
                            </a:spcBef>
                            <a:defRPr sz="28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1pPr>
                          <a:lvl2pPr marL="742950" indent="-285750" eaLnBrk="0" hangingPunct="0">
                            <a:spcBef>
                              <a:spcPct val="20000"/>
                            </a:spcBef>
                            <a:defRPr sz="24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2pPr>
                          <a:lvl3pPr marL="1143000" indent="-228600" eaLnBrk="0" hangingPunct="0"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3pPr>
                          <a:lvl4pPr marL="16002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4pPr>
                          <a:lvl5pPr marL="20574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Pct val="100000"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800" b="0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</a:rPr>
                                  <m:t>𝑃</m:t>
                                </m:r>
                                <m:r>
                                  <a:rPr kumimoji="0" lang="en-US" altLang="zh-CN" sz="2800" b="0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∧</m:t>
                                </m:r>
                                <m:r>
                                  <a:rPr kumimoji="0" lang="en-US" altLang="zh-CN" sz="2800" b="0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𝑄</m:t>
                                </m:r>
                                <m:r>
                                  <a:rPr kumimoji="0" lang="en-US" altLang="zh-CN" sz="2800" b="0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∧¬</m:t>
                                </m:r>
                                <m:r>
                                  <a:rPr kumimoji="0" lang="en-US" altLang="zh-CN" sz="2800" b="0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𝑅</m:t>
                                </m:r>
                              </m:oMath>
                            </m:oMathPara>
                          </a14:m>
                          <a:endParaRPr kumimoji="0" lang="zh-CN" altLang="zh-CN" sz="28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anchor="ctr" horzOverflow="overflow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eaLnBrk="0" hangingPunct="0">
                            <a:spcBef>
                              <a:spcPct val="20000"/>
                            </a:spcBef>
                            <a:defRPr sz="28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1pPr>
                          <a:lvl2pPr marL="742950" indent="-285750" eaLnBrk="0" hangingPunct="0">
                            <a:spcBef>
                              <a:spcPct val="20000"/>
                            </a:spcBef>
                            <a:defRPr sz="24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2pPr>
                          <a:lvl3pPr marL="1143000" indent="-228600" eaLnBrk="0" hangingPunct="0"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3pPr>
                          <a:lvl4pPr marL="16002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4pPr>
                          <a:lvl5pPr marL="20574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Pct val="100000"/>
                            <a:buFontTx/>
                            <a:buNone/>
                            <a:tabLst/>
                          </a:pPr>
                          <a:r>
                            <a:rPr kumimoji="0" lang="en-US" altLang="zh-CN" sz="2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1</a:t>
                          </a:r>
                        </a:p>
                      </a:txBody>
                      <a:tcPr anchor="ctr" horzOverflow="overflow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  <a:tr h="618208">
                    <a:tc>
                      <a:txBody>
                        <a:bodyPr/>
                        <a:lstStyle>
                          <a:lvl1pPr eaLnBrk="0" hangingPunct="0">
                            <a:spcBef>
                              <a:spcPct val="20000"/>
                            </a:spcBef>
                            <a:defRPr sz="28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1pPr>
                          <a:lvl2pPr marL="742950" indent="-285750" eaLnBrk="0" hangingPunct="0">
                            <a:spcBef>
                              <a:spcPct val="20000"/>
                            </a:spcBef>
                            <a:defRPr sz="24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2pPr>
                          <a:lvl3pPr marL="1143000" indent="-228600" eaLnBrk="0" hangingPunct="0"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3pPr>
                          <a:lvl4pPr marL="16002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4pPr>
                          <a:lvl5pPr marL="20574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Pct val="100000"/>
                            <a:buFontTx/>
                            <a:buNone/>
                            <a:tabLst/>
                          </a:pPr>
                          <a:r>
                            <a:rPr kumimoji="0" lang="en-US" altLang="zh-CN" sz="28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1</a:t>
                          </a:r>
                        </a:p>
                      </a:txBody>
                      <a:tcPr anchor="ctr" horzOverflow="overflow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ap="flat" cmpd="sng" algn="ctr">
                          <a:solidFill>
                            <a:srgbClr val="008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eaLnBrk="0" hangingPunct="0">
                            <a:spcBef>
                              <a:spcPct val="20000"/>
                            </a:spcBef>
                            <a:defRPr sz="28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1pPr>
                          <a:lvl2pPr marL="742950" indent="-285750" eaLnBrk="0" hangingPunct="0">
                            <a:spcBef>
                              <a:spcPct val="20000"/>
                            </a:spcBef>
                            <a:defRPr sz="24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2pPr>
                          <a:lvl3pPr marL="1143000" indent="-228600" eaLnBrk="0" hangingPunct="0"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3pPr>
                          <a:lvl4pPr marL="16002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4pPr>
                          <a:lvl5pPr marL="20574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Pct val="100000"/>
                            <a:buFontTx/>
                            <a:buNone/>
                            <a:tabLst/>
                          </a:pPr>
                          <a:r>
                            <a:rPr kumimoji="0" lang="en-US" altLang="zh-CN" sz="28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1</a:t>
                          </a:r>
                        </a:p>
                      </a:txBody>
                      <a:tcPr anchor="ctr" horzOverflow="overflow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ap="flat" cmpd="sng" algn="ctr">
                          <a:solidFill>
                            <a:srgbClr val="008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eaLnBrk="0" hangingPunct="0">
                            <a:spcBef>
                              <a:spcPct val="20000"/>
                            </a:spcBef>
                            <a:defRPr sz="28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1pPr>
                          <a:lvl2pPr marL="742950" indent="-285750" eaLnBrk="0" hangingPunct="0">
                            <a:spcBef>
                              <a:spcPct val="20000"/>
                            </a:spcBef>
                            <a:defRPr sz="24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2pPr>
                          <a:lvl3pPr marL="1143000" indent="-228600" eaLnBrk="0" hangingPunct="0"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3pPr>
                          <a:lvl4pPr marL="16002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4pPr>
                          <a:lvl5pPr marL="20574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Pct val="100000"/>
                            <a:buFontTx/>
                            <a:buNone/>
                            <a:tabLst/>
                          </a:pPr>
                          <a:r>
                            <a:rPr kumimoji="0" lang="en-US" altLang="zh-CN" sz="2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1</a:t>
                          </a:r>
                        </a:p>
                      </a:txBody>
                      <a:tcPr anchor="ctr" horzOverflow="overflow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ap="flat" cmpd="sng" algn="ctr">
                          <a:solidFill>
                            <a:srgbClr val="008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eaLnBrk="0" hangingPunct="0">
                            <a:spcBef>
                              <a:spcPct val="20000"/>
                            </a:spcBef>
                            <a:defRPr sz="28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1pPr>
                          <a:lvl2pPr marL="742950" indent="-285750" eaLnBrk="0" hangingPunct="0">
                            <a:spcBef>
                              <a:spcPct val="20000"/>
                            </a:spcBef>
                            <a:defRPr sz="24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2pPr>
                          <a:lvl3pPr marL="1143000" indent="-228600" eaLnBrk="0" hangingPunct="0"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3pPr>
                          <a:lvl4pPr marL="16002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4pPr>
                          <a:lvl5pPr marL="20574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Pct val="100000"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800" b="0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</a:rPr>
                                  <m:t>𝑃</m:t>
                                </m:r>
                                <m:r>
                                  <a:rPr kumimoji="0" lang="en-US" altLang="zh-CN" sz="2800" b="0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∧</m:t>
                                </m:r>
                                <m:r>
                                  <a:rPr kumimoji="0" lang="en-US" altLang="zh-CN" sz="2800" b="0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𝑄</m:t>
                                </m:r>
                                <m:r>
                                  <a:rPr kumimoji="0" lang="en-US" altLang="zh-CN" sz="2800" b="0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∧</m:t>
                                </m:r>
                                <m:r>
                                  <a:rPr kumimoji="0" lang="en-US" altLang="zh-CN" sz="2800" b="0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𝑅</m:t>
                                </m:r>
                              </m:oMath>
                            </m:oMathPara>
                          </a14:m>
                          <a:endParaRPr kumimoji="0" lang="zh-CN" altLang="zh-CN" sz="28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anchor="ctr" horzOverflow="overflow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ap="flat" cmpd="sng" algn="ctr">
                          <a:solidFill>
                            <a:srgbClr val="008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eaLnBrk="0" hangingPunct="0">
                            <a:spcBef>
                              <a:spcPct val="20000"/>
                            </a:spcBef>
                            <a:defRPr sz="28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1pPr>
                          <a:lvl2pPr marL="742950" indent="-285750" eaLnBrk="0" hangingPunct="0">
                            <a:spcBef>
                              <a:spcPct val="20000"/>
                            </a:spcBef>
                            <a:defRPr sz="24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2pPr>
                          <a:lvl3pPr marL="1143000" indent="-228600" eaLnBrk="0" hangingPunct="0"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3pPr>
                          <a:lvl4pPr marL="16002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4pPr>
                          <a:lvl5pPr marL="20574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Pct val="100000"/>
                            <a:buFontTx/>
                            <a:buNone/>
                            <a:tabLst/>
                          </a:pPr>
                          <a:r>
                            <a:rPr kumimoji="0" lang="en-US" altLang="zh-CN" sz="2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1</a:t>
                          </a:r>
                        </a:p>
                      </a:txBody>
                      <a:tcPr anchor="ctr" horzOverflow="overflow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ap="flat" cmpd="sng" algn="ctr">
                          <a:solidFill>
                            <a:srgbClr val="008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5" name="Group 29">
                <a:extLst>
                  <a:ext uri="{FF2B5EF4-FFF2-40B4-BE49-F238E27FC236}">
                    <a16:creationId xmlns:a16="http://schemas.microsoft.com/office/drawing/2014/main" id="{595AD8E1-DD9C-4C99-8E2B-36FA87E0001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4177239"/>
                  </p:ext>
                </p:extLst>
              </p:nvPr>
            </p:nvGraphicFramePr>
            <p:xfrm>
              <a:off x="6684145" y="1030762"/>
              <a:ext cx="4898662" cy="5756401"/>
            </p:xfrm>
            <a:graphic>
              <a:graphicData uri="http://schemas.openxmlformats.org/drawingml/2006/table">
                <a:tbl>
                  <a:tblPr/>
                  <a:tblGrid>
                    <a:gridCol w="373674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7082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452499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2223943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471464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809159">
                    <a:tc>
                      <a:txBody>
                        <a:bodyPr/>
                        <a:lstStyle>
                          <a:lvl1pPr eaLnBrk="0" hangingPunct="0">
                            <a:spcBef>
                              <a:spcPct val="20000"/>
                            </a:spcBef>
                            <a:defRPr sz="28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1pPr>
                          <a:lvl2pPr marL="742950" indent="-285750" eaLnBrk="0" hangingPunct="0">
                            <a:spcBef>
                              <a:spcPct val="20000"/>
                            </a:spcBef>
                            <a:defRPr sz="24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2pPr>
                          <a:lvl3pPr marL="1143000" indent="-228600" eaLnBrk="0" hangingPunct="0"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3pPr>
                          <a:lvl4pPr marL="16002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4pPr>
                          <a:lvl5pPr marL="20574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Pct val="100000"/>
                            <a:buFontTx/>
                            <a:buNone/>
                            <a:tabLst/>
                          </a:pPr>
                          <a:r>
                            <a:rPr kumimoji="0" lang="en-US" altLang="zh-CN" sz="2800" b="0" i="1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P</a:t>
                          </a:r>
                          <a:endParaRPr kumimoji="0" lang="zh-CN" altLang="zh-CN" sz="2800" b="0" i="1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anchor="ctr" horzOverflow="overflow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5400" cap="flat" cmpd="sng" algn="ctr">
                          <a:solidFill>
                            <a:srgbClr val="008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8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eaLnBrk="0" hangingPunct="0">
                            <a:spcBef>
                              <a:spcPct val="20000"/>
                            </a:spcBef>
                            <a:defRPr sz="28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1pPr>
                          <a:lvl2pPr marL="742950" indent="-285750" eaLnBrk="0" hangingPunct="0">
                            <a:spcBef>
                              <a:spcPct val="20000"/>
                            </a:spcBef>
                            <a:defRPr sz="24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2pPr>
                          <a:lvl3pPr marL="1143000" indent="-228600" eaLnBrk="0" hangingPunct="0"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3pPr>
                          <a:lvl4pPr marL="16002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4pPr>
                          <a:lvl5pPr marL="20574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Pct val="100000"/>
                            <a:buFontTx/>
                            <a:buNone/>
                            <a:tabLst/>
                          </a:pPr>
                          <a:r>
                            <a:rPr kumimoji="0" lang="en-US" altLang="zh-CN" sz="2800" b="0" i="1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Q</a:t>
                          </a:r>
                          <a:endParaRPr kumimoji="0" lang="zh-CN" altLang="zh-CN" sz="2800" b="0" i="1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anchor="ctr" horzOverflow="overflow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5400" cap="flat" cmpd="sng" algn="ctr">
                          <a:solidFill>
                            <a:srgbClr val="008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8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eaLnBrk="0" hangingPunct="0">
                            <a:spcBef>
                              <a:spcPct val="20000"/>
                            </a:spcBef>
                            <a:defRPr sz="28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1pPr>
                          <a:lvl2pPr marL="742950" indent="-285750" eaLnBrk="0" hangingPunct="0">
                            <a:spcBef>
                              <a:spcPct val="20000"/>
                            </a:spcBef>
                            <a:defRPr sz="24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2pPr>
                          <a:lvl3pPr marL="1143000" indent="-228600" eaLnBrk="0" hangingPunct="0"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3pPr>
                          <a:lvl4pPr marL="16002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4pPr>
                          <a:lvl5pPr marL="20574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Pct val="100000"/>
                            <a:buFontTx/>
                            <a:buNone/>
                            <a:tabLst/>
                          </a:pPr>
                          <a:r>
                            <a:rPr kumimoji="0" lang="en-US" altLang="zh-CN" sz="2800" b="0" i="1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R</a:t>
                          </a:r>
                          <a:endParaRPr kumimoji="0" lang="zh-CN" altLang="zh-CN" sz="2800" b="0" i="1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anchor="ctr" horzOverflow="overflow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5400" cap="flat" cmpd="sng" algn="ctr">
                          <a:solidFill>
                            <a:srgbClr val="008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8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eaLnBrk="0" hangingPunct="0">
                            <a:spcBef>
                              <a:spcPct val="20000"/>
                            </a:spcBef>
                            <a:defRPr sz="28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1pPr>
                          <a:lvl2pPr marL="742950" indent="-285750" eaLnBrk="0" hangingPunct="0">
                            <a:spcBef>
                              <a:spcPct val="20000"/>
                            </a:spcBef>
                            <a:defRPr sz="24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2pPr>
                          <a:lvl3pPr marL="1143000" indent="-228600" eaLnBrk="0" hangingPunct="0"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3pPr>
                          <a:lvl4pPr marL="16002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4pPr>
                          <a:lvl5pPr marL="20574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Pct val="100000"/>
                            <a:buFontTx/>
                            <a:buNone/>
                            <a:tabLst/>
                          </a:pPr>
                          <a:r>
                            <a:rPr kumimoji="0" lang="en-US" altLang="zh-CN" b="1" dirty="0" err="1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Minterms</a:t>
                          </a:r>
                          <a:endParaRPr kumimoji="0" lang="zh-CN" altLang="en-US" sz="28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anchor="ctr" horzOverflow="overflow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5400" cap="flat" cmpd="sng" algn="ctr">
                          <a:solidFill>
                            <a:srgbClr val="008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8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horzOverflow="overflow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5400" cap="flat" cmpd="sng" algn="ctr">
                          <a:solidFill>
                            <a:srgbClr val="008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8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4"/>
                          <a:stretch>
                            <a:fillRect l="-241736" t="-1504" r="-826" b="-62481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618208">
                    <a:tc>
                      <a:txBody>
                        <a:bodyPr/>
                        <a:lstStyle>
                          <a:lvl1pPr eaLnBrk="0" hangingPunct="0">
                            <a:spcBef>
                              <a:spcPct val="20000"/>
                            </a:spcBef>
                            <a:defRPr sz="28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1pPr>
                          <a:lvl2pPr marL="742950" indent="-285750" eaLnBrk="0" hangingPunct="0">
                            <a:spcBef>
                              <a:spcPct val="20000"/>
                            </a:spcBef>
                            <a:defRPr sz="24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2pPr>
                          <a:lvl3pPr marL="1143000" indent="-228600" eaLnBrk="0" hangingPunct="0"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3pPr>
                          <a:lvl4pPr marL="16002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4pPr>
                          <a:lvl5pPr marL="20574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Pct val="100000"/>
                            <a:buFontTx/>
                            <a:buNone/>
                            <a:tabLst/>
                          </a:pPr>
                          <a:r>
                            <a:rPr kumimoji="0" lang="en-US" altLang="zh-CN" sz="2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0</a:t>
                          </a:r>
                        </a:p>
                      </a:txBody>
                      <a:tcPr anchor="ctr" horzOverflow="overflow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8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eaLnBrk="0" hangingPunct="0">
                            <a:spcBef>
                              <a:spcPct val="20000"/>
                            </a:spcBef>
                            <a:defRPr sz="28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1pPr>
                          <a:lvl2pPr marL="742950" indent="-285750" eaLnBrk="0" hangingPunct="0">
                            <a:spcBef>
                              <a:spcPct val="20000"/>
                            </a:spcBef>
                            <a:defRPr sz="24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2pPr>
                          <a:lvl3pPr marL="1143000" indent="-228600" eaLnBrk="0" hangingPunct="0"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3pPr>
                          <a:lvl4pPr marL="16002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4pPr>
                          <a:lvl5pPr marL="20574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Pct val="100000"/>
                            <a:buFontTx/>
                            <a:buNone/>
                            <a:tabLst/>
                          </a:pPr>
                          <a:r>
                            <a:rPr kumimoji="0" lang="en-US" altLang="zh-CN" sz="2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0</a:t>
                          </a:r>
                        </a:p>
                      </a:txBody>
                      <a:tcPr anchor="ctr" horzOverflow="overflow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8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eaLnBrk="0" hangingPunct="0">
                            <a:spcBef>
                              <a:spcPct val="20000"/>
                            </a:spcBef>
                            <a:defRPr sz="28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1pPr>
                          <a:lvl2pPr marL="742950" indent="-285750" eaLnBrk="0" hangingPunct="0">
                            <a:spcBef>
                              <a:spcPct val="20000"/>
                            </a:spcBef>
                            <a:defRPr sz="24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2pPr>
                          <a:lvl3pPr marL="1143000" indent="-228600" eaLnBrk="0" hangingPunct="0"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3pPr>
                          <a:lvl4pPr marL="16002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4pPr>
                          <a:lvl5pPr marL="20574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Pct val="100000"/>
                            <a:buFontTx/>
                            <a:buNone/>
                            <a:tabLst/>
                          </a:pPr>
                          <a:r>
                            <a:rPr kumimoji="0" lang="en-US" altLang="zh-CN" sz="28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0</a:t>
                          </a:r>
                        </a:p>
                      </a:txBody>
                      <a:tcPr anchor="ctr" horzOverflow="overflow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8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horzOverflow="overflow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8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4"/>
                          <a:stretch>
                            <a:fillRect l="-60274" t="-133663" r="-66849" b="-722772"/>
                          </a:stretch>
                        </a:blipFill>
                      </a:tcPr>
                    </a:tc>
                    <a:tc>
                      <a:txBody>
                        <a:bodyPr/>
                        <a:lstStyle>
                          <a:lvl1pPr eaLnBrk="0" hangingPunct="0">
                            <a:spcBef>
                              <a:spcPct val="20000"/>
                            </a:spcBef>
                            <a:defRPr sz="28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1pPr>
                          <a:lvl2pPr marL="742950" indent="-285750" eaLnBrk="0" hangingPunct="0">
                            <a:spcBef>
                              <a:spcPct val="20000"/>
                            </a:spcBef>
                            <a:defRPr sz="24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2pPr>
                          <a:lvl3pPr marL="1143000" indent="-228600" eaLnBrk="0" hangingPunct="0"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3pPr>
                          <a:lvl4pPr marL="16002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4pPr>
                          <a:lvl5pPr marL="20574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Pct val="100000"/>
                            <a:buFontTx/>
                            <a:buNone/>
                            <a:tabLst/>
                          </a:pPr>
                          <a:r>
                            <a:rPr kumimoji="0" lang="en-US" altLang="zh-CN" sz="2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0</a:t>
                          </a:r>
                        </a:p>
                      </a:txBody>
                      <a:tcPr anchor="ctr" horzOverflow="overflow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8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618208">
                    <a:tc>
                      <a:txBody>
                        <a:bodyPr/>
                        <a:lstStyle>
                          <a:lvl1pPr eaLnBrk="0" hangingPunct="0">
                            <a:spcBef>
                              <a:spcPct val="20000"/>
                            </a:spcBef>
                            <a:defRPr sz="28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1pPr>
                          <a:lvl2pPr marL="742950" indent="-285750" eaLnBrk="0" hangingPunct="0">
                            <a:spcBef>
                              <a:spcPct val="20000"/>
                            </a:spcBef>
                            <a:defRPr sz="24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2pPr>
                          <a:lvl3pPr marL="1143000" indent="-228600" eaLnBrk="0" hangingPunct="0"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3pPr>
                          <a:lvl4pPr marL="16002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4pPr>
                          <a:lvl5pPr marL="20574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Pct val="100000"/>
                            <a:buFontTx/>
                            <a:buNone/>
                            <a:tabLst/>
                          </a:pPr>
                          <a:r>
                            <a:rPr kumimoji="0" lang="en-US" altLang="zh-CN" sz="2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0</a:t>
                          </a:r>
                        </a:p>
                      </a:txBody>
                      <a:tcPr anchor="ctr" horzOverflow="overflow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eaLnBrk="0" hangingPunct="0">
                            <a:spcBef>
                              <a:spcPct val="20000"/>
                            </a:spcBef>
                            <a:defRPr sz="28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1pPr>
                          <a:lvl2pPr marL="742950" indent="-285750" eaLnBrk="0" hangingPunct="0">
                            <a:spcBef>
                              <a:spcPct val="20000"/>
                            </a:spcBef>
                            <a:defRPr sz="24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2pPr>
                          <a:lvl3pPr marL="1143000" indent="-228600" eaLnBrk="0" hangingPunct="0"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3pPr>
                          <a:lvl4pPr marL="16002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4pPr>
                          <a:lvl5pPr marL="20574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Pct val="100000"/>
                            <a:buFontTx/>
                            <a:buNone/>
                            <a:tabLst/>
                          </a:pPr>
                          <a:r>
                            <a:rPr kumimoji="0" lang="en-US" altLang="zh-CN" sz="2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0</a:t>
                          </a:r>
                        </a:p>
                      </a:txBody>
                      <a:tcPr anchor="ctr" horzOverflow="overflow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eaLnBrk="0" hangingPunct="0">
                            <a:spcBef>
                              <a:spcPct val="20000"/>
                            </a:spcBef>
                            <a:defRPr sz="28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1pPr>
                          <a:lvl2pPr marL="742950" indent="-285750" eaLnBrk="0" hangingPunct="0">
                            <a:spcBef>
                              <a:spcPct val="20000"/>
                            </a:spcBef>
                            <a:defRPr sz="24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2pPr>
                          <a:lvl3pPr marL="1143000" indent="-228600" eaLnBrk="0" hangingPunct="0"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3pPr>
                          <a:lvl4pPr marL="16002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4pPr>
                          <a:lvl5pPr marL="20574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Pct val="100000"/>
                            <a:buFontTx/>
                            <a:buNone/>
                            <a:tabLst/>
                          </a:pPr>
                          <a:r>
                            <a:rPr kumimoji="0" lang="en-US" altLang="zh-CN" sz="2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1</a:t>
                          </a:r>
                        </a:p>
                      </a:txBody>
                      <a:tcPr anchor="ctr" horzOverflow="overflow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horzOverflow="overflow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4"/>
                          <a:stretch>
                            <a:fillRect l="-60274" t="-231373" r="-66849" b="-615686"/>
                          </a:stretch>
                        </a:blipFill>
                      </a:tcPr>
                    </a:tc>
                    <a:tc>
                      <a:txBody>
                        <a:bodyPr/>
                        <a:lstStyle>
                          <a:lvl1pPr eaLnBrk="0" hangingPunct="0">
                            <a:spcBef>
                              <a:spcPct val="20000"/>
                            </a:spcBef>
                            <a:defRPr sz="28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1pPr>
                          <a:lvl2pPr marL="742950" indent="-285750" eaLnBrk="0" hangingPunct="0">
                            <a:spcBef>
                              <a:spcPct val="20000"/>
                            </a:spcBef>
                            <a:defRPr sz="24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2pPr>
                          <a:lvl3pPr marL="1143000" indent="-228600" eaLnBrk="0" hangingPunct="0"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3pPr>
                          <a:lvl4pPr marL="16002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4pPr>
                          <a:lvl5pPr marL="20574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Pct val="100000"/>
                            <a:buFontTx/>
                            <a:buNone/>
                            <a:tabLst/>
                          </a:pPr>
                          <a:r>
                            <a:rPr kumimoji="0" lang="en-US" altLang="zh-CN" sz="2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1</a:t>
                          </a:r>
                        </a:p>
                      </a:txBody>
                      <a:tcPr anchor="ctr" horzOverflow="overflow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618208">
                    <a:tc>
                      <a:txBody>
                        <a:bodyPr/>
                        <a:lstStyle>
                          <a:lvl1pPr eaLnBrk="0" hangingPunct="0">
                            <a:spcBef>
                              <a:spcPct val="20000"/>
                            </a:spcBef>
                            <a:defRPr sz="28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1pPr>
                          <a:lvl2pPr marL="742950" indent="-285750" eaLnBrk="0" hangingPunct="0">
                            <a:spcBef>
                              <a:spcPct val="20000"/>
                            </a:spcBef>
                            <a:defRPr sz="24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2pPr>
                          <a:lvl3pPr marL="1143000" indent="-228600" eaLnBrk="0" hangingPunct="0"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3pPr>
                          <a:lvl4pPr marL="16002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4pPr>
                          <a:lvl5pPr marL="20574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Pct val="100000"/>
                            <a:buFontTx/>
                            <a:buNone/>
                            <a:tabLst/>
                          </a:pPr>
                          <a:r>
                            <a:rPr kumimoji="0" lang="en-US" altLang="zh-CN" sz="28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0</a:t>
                          </a:r>
                        </a:p>
                      </a:txBody>
                      <a:tcPr anchor="ctr" horzOverflow="overflow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eaLnBrk="0" hangingPunct="0">
                            <a:spcBef>
                              <a:spcPct val="20000"/>
                            </a:spcBef>
                            <a:defRPr sz="28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1pPr>
                          <a:lvl2pPr marL="742950" indent="-285750" eaLnBrk="0" hangingPunct="0">
                            <a:spcBef>
                              <a:spcPct val="20000"/>
                            </a:spcBef>
                            <a:defRPr sz="24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2pPr>
                          <a:lvl3pPr marL="1143000" indent="-228600" eaLnBrk="0" hangingPunct="0"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3pPr>
                          <a:lvl4pPr marL="16002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4pPr>
                          <a:lvl5pPr marL="20574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Pct val="100000"/>
                            <a:buFontTx/>
                            <a:buNone/>
                            <a:tabLst/>
                          </a:pPr>
                          <a:r>
                            <a:rPr kumimoji="0" lang="en-US" altLang="zh-CN" sz="2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1</a:t>
                          </a:r>
                        </a:p>
                      </a:txBody>
                      <a:tcPr anchor="ctr" horzOverflow="overflow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eaLnBrk="0" hangingPunct="0">
                            <a:spcBef>
                              <a:spcPct val="20000"/>
                            </a:spcBef>
                            <a:defRPr sz="28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1pPr>
                          <a:lvl2pPr marL="742950" indent="-285750" eaLnBrk="0" hangingPunct="0">
                            <a:spcBef>
                              <a:spcPct val="20000"/>
                            </a:spcBef>
                            <a:defRPr sz="24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2pPr>
                          <a:lvl3pPr marL="1143000" indent="-228600" eaLnBrk="0" hangingPunct="0"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3pPr>
                          <a:lvl4pPr marL="16002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4pPr>
                          <a:lvl5pPr marL="20574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Pct val="100000"/>
                            <a:buFontTx/>
                            <a:buNone/>
                            <a:tabLst/>
                          </a:pPr>
                          <a:r>
                            <a:rPr kumimoji="0" lang="en-US" altLang="zh-CN" sz="28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0</a:t>
                          </a:r>
                        </a:p>
                      </a:txBody>
                      <a:tcPr anchor="ctr" horzOverflow="overflow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horzOverflow="overflow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4"/>
                          <a:stretch>
                            <a:fillRect l="-60274" t="-334653" r="-66849" b="-521782"/>
                          </a:stretch>
                        </a:blipFill>
                      </a:tcPr>
                    </a:tc>
                    <a:tc>
                      <a:txBody>
                        <a:bodyPr/>
                        <a:lstStyle>
                          <a:lvl1pPr eaLnBrk="0" hangingPunct="0">
                            <a:spcBef>
                              <a:spcPct val="20000"/>
                            </a:spcBef>
                            <a:defRPr sz="28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1pPr>
                          <a:lvl2pPr marL="742950" indent="-285750" eaLnBrk="0" hangingPunct="0">
                            <a:spcBef>
                              <a:spcPct val="20000"/>
                            </a:spcBef>
                            <a:defRPr sz="24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2pPr>
                          <a:lvl3pPr marL="1143000" indent="-228600" eaLnBrk="0" hangingPunct="0"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3pPr>
                          <a:lvl4pPr marL="16002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4pPr>
                          <a:lvl5pPr marL="20574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Pct val="100000"/>
                            <a:buFontTx/>
                            <a:buNone/>
                            <a:tabLst/>
                          </a:pPr>
                          <a:r>
                            <a:rPr kumimoji="0" lang="en-US" altLang="zh-CN" sz="28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0</a:t>
                          </a:r>
                        </a:p>
                      </a:txBody>
                      <a:tcPr anchor="ctr" horzOverflow="overflow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619786">
                    <a:tc>
                      <a:txBody>
                        <a:bodyPr/>
                        <a:lstStyle>
                          <a:lvl1pPr eaLnBrk="0" hangingPunct="0">
                            <a:spcBef>
                              <a:spcPct val="20000"/>
                            </a:spcBef>
                            <a:defRPr sz="28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1pPr>
                          <a:lvl2pPr marL="742950" indent="-285750" eaLnBrk="0" hangingPunct="0">
                            <a:spcBef>
                              <a:spcPct val="20000"/>
                            </a:spcBef>
                            <a:defRPr sz="24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2pPr>
                          <a:lvl3pPr marL="1143000" indent="-228600" eaLnBrk="0" hangingPunct="0"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3pPr>
                          <a:lvl4pPr marL="16002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4pPr>
                          <a:lvl5pPr marL="20574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Pct val="100000"/>
                            <a:buFontTx/>
                            <a:buNone/>
                            <a:tabLst/>
                          </a:pPr>
                          <a:r>
                            <a:rPr kumimoji="0" lang="en-US" altLang="zh-CN" sz="2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0</a:t>
                          </a:r>
                        </a:p>
                      </a:txBody>
                      <a:tcPr anchor="ctr" horzOverflow="overflow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eaLnBrk="0" hangingPunct="0">
                            <a:spcBef>
                              <a:spcPct val="20000"/>
                            </a:spcBef>
                            <a:defRPr sz="28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1pPr>
                          <a:lvl2pPr marL="742950" indent="-285750" eaLnBrk="0" hangingPunct="0">
                            <a:spcBef>
                              <a:spcPct val="20000"/>
                            </a:spcBef>
                            <a:defRPr sz="24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2pPr>
                          <a:lvl3pPr marL="1143000" indent="-228600" eaLnBrk="0" hangingPunct="0"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3pPr>
                          <a:lvl4pPr marL="16002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4pPr>
                          <a:lvl5pPr marL="20574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Pct val="100000"/>
                            <a:buFontTx/>
                            <a:buNone/>
                            <a:tabLst/>
                          </a:pPr>
                          <a:r>
                            <a:rPr kumimoji="0" lang="en-US" altLang="zh-CN" sz="2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1</a:t>
                          </a:r>
                        </a:p>
                      </a:txBody>
                      <a:tcPr anchor="ctr" horzOverflow="overflow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eaLnBrk="0" hangingPunct="0">
                            <a:spcBef>
                              <a:spcPct val="20000"/>
                            </a:spcBef>
                            <a:defRPr sz="28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1pPr>
                          <a:lvl2pPr marL="742950" indent="-285750" eaLnBrk="0" hangingPunct="0">
                            <a:spcBef>
                              <a:spcPct val="20000"/>
                            </a:spcBef>
                            <a:defRPr sz="24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2pPr>
                          <a:lvl3pPr marL="1143000" indent="-228600" eaLnBrk="0" hangingPunct="0"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3pPr>
                          <a:lvl4pPr marL="16002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4pPr>
                          <a:lvl5pPr marL="20574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Pct val="100000"/>
                            <a:buFontTx/>
                            <a:buNone/>
                            <a:tabLst/>
                          </a:pPr>
                          <a:r>
                            <a:rPr kumimoji="0" lang="en-US" altLang="zh-CN" sz="2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1</a:t>
                          </a:r>
                        </a:p>
                      </a:txBody>
                      <a:tcPr anchor="ctr" horzOverflow="overflow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horzOverflow="overflow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4"/>
                          <a:stretch>
                            <a:fillRect l="-60274" t="-430392" r="-66849" b="-416667"/>
                          </a:stretch>
                        </a:blipFill>
                      </a:tcPr>
                    </a:tc>
                    <a:tc>
                      <a:txBody>
                        <a:bodyPr/>
                        <a:lstStyle>
                          <a:lvl1pPr eaLnBrk="0" hangingPunct="0">
                            <a:spcBef>
                              <a:spcPct val="20000"/>
                            </a:spcBef>
                            <a:defRPr sz="28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1pPr>
                          <a:lvl2pPr marL="742950" indent="-285750" eaLnBrk="0" hangingPunct="0">
                            <a:spcBef>
                              <a:spcPct val="20000"/>
                            </a:spcBef>
                            <a:defRPr sz="24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2pPr>
                          <a:lvl3pPr marL="1143000" indent="-228600" eaLnBrk="0" hangingPunct="0"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3pPr>
                          <a:lvl4pPr marL="16002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4pPr>
                          <a:lvl5pPr marL="20574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Pct val="100000"/>
                            <a:buFontTx/>
                            <a:buNone/>
                            <a:tabLst/>
                          </a:pPr>
                          <a:r>
                            <a:rPr kumimoji="0" lang="en-US" altLang="zh-CN" sz="2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1</a:t>
                          </a:r>
                        </a:p>
                      </a:txBody>
                      <a:tcPr anchor="ctr" horzOverflow="overflow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618208">
                    <a:tc>
                      <a:txBody>
                        <a:bodyPr/>
                        <a:lstStyle>
                          <a:lvl1pPr eaLnBrk="0" hangingPunct="0">
                            <a:spcBef>
                              <a:spcPct val="20000"/>
                            </a:spcBef>
                            <a:defRPr sz="28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1pPr>
                          <a:lvl2pPr marL="742950" indent="-285750" eaLnBrk="0" hangingPunct="0">
                            <a:spcBef>
                              <a:spcPct val="20000"/>
                            </a:spcBef>
                            <a:defRPr sz="24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2pPr>
                          <a:lvl3pPr marL="1143000" indent="-228600" eaLnBrk="0" hangingPunct="0"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3pPr>
                          <a:lvl4pPr marL="16002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4pPr>
                          <a:lvl5pPr marL="20574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Pct val="100000"/>
                            <a:buFontTx/>
                            <a:buNone/>
                            <a:tabLst/>
                          </a:pPr>
                          <a:r>
                            <a:rPr kumimoji="0" lang="en-US" altLang="zh-CN" sz="28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1</a:t>
                          </a:r>
                        </a:p>
                      </a:txBody>
                      <a:tcPr anchor="ctr" horzOverflow="overflow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eaLnBrk="0" hangingPunct="0">
                            <a:spcBef>
                              <a:spcPct val="20000"/>
                            </a:spcBef>
                            <a:defRPr sz="28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1pPr>
                          <a:lvl2pPr marL="742950" indent="-285750" eaLnBrk="0" hangingPunct="0">
                            <a:spcBef>
                              <a:spcPct val="20000"/>
                            </a:spcBef>
                            <a:defRPr sz="24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2pPr>
                          <a:lvl3pPr marL="1143000" indent="-228600" eaLnBrk="0" hangingPunct="0"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3pPr>
                          <a:lvl4pPr marL="16002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4pPr>
                          <a:lvl5pPr marL="20574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Pct val="100000"/>
                            <a:buFontTx/>
                            <a:buNone/>
                            <a:tabLst/>
                          </a:pPr>
                          <a:r>
                            <a:rPr kumimoji="0" lang="en-US" altLang="zh-CN" sz="2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0</a:t>
                          </a:r>
                        </a:p>
                      </a:txBody>
                      <a:tcPr anchor="ctr" horzOverflow="overflow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eaLnBrk="0" hangingPunct="0">
                            <a:spcBef>
                              <a:spcPct val="20000"/>
                            </a:spcBef>
                            <a:defRPr sz="28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1pPr>
                          <a:lvl2pPr marL="742950" indent="-285750" eaLnBrk="0" hangingPunct="0">
                            <a:spcBef>
                              <a:spcPct val="20000"/>
                            </a:spcBef>
                            <a:defRPr sz="24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2pPr>
                          <a:lvl3pPr marL="1143000" indent="-228600" eaLnBrk="0" hangingPunct="0"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3pPr>
                          <a:lvl4pPr marL="16002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4pPr>
                          <a:lvl5pPr marL="20574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Pct val="100000"/>
                            <a:buFontTx/>
                            <a:buNone/>
                            <a:tabLst/>
                          </a:pPr>
                          <a:r>
                            <a:rPr kumimoji="0" lang="en-US" altLang="zh-CN" sz="2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0</a:t>
                          </a:r>
                        </a:p>
                      </a:txBody>
                      <a:tcPr anchor="ctr" horzOverflow="overflow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horzOverflow="overflow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4"/>
                          <a:stretch>
                            <a:fillRect l="-60274" t="-530392" r="-66849" b="-316667"/>
                          </a:stretch>
                        </a:blipFill>
                      </a:tcPr>
                    </a:tc>
                    <a:tc>
                      <a:txBody>
                        <a:bodyPr/>
                        <a:lstStyle>
                          <a:lvl1pPr eaLnBrk="0" hangingPunct="0">
                            <a:spcBef>
                              <a:spcPct val="20000"/>
                            </a:spcBef>
                            <a:defRPr sz="28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1pPr>
                          <a:lvl2pPr marL="742950" indent="-285750" eaLnBrk="0" hangingPunct="0">
                            <a:spcBef>
                              <a:spcPct val="20000"/>
                            </a:spcBef>
                            <a:defRPr sz="24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2pPr>
                          <a:lvl3pPr marL="1143000" indent="-228600" eaLnBrk="0" hangingPunct="0"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3pPr>
                          <a:lvl4pPr marL="16002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4pPr>
                          <a:lvl5pPr marL="20574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Pct val="100000"/>
                            <a:buFontTx/>
                            <a:buNone/>
                            <a:tabLst/>
                          </a:pPr>
                          <a:r>
                            <a:rPr kumimoji="0" lang="en-US" altLang="zh-CN" sz="28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0</a:t>
                          </a:r>
                        </a:p>
                      </a:txBody>
                      <a:tcPr anchor="ctr" horzOverflow="overflow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618208">
                    <a:tc>
                      <a:txBody>
                        <a:bodyPr/>
                        <a:lstStyle>
                          <a:lvl1pPr eaLnBrk="0" hangingPunct="0">
                            <a:spcBef>
                              <a:spcPct val="20000"/>
                            </a:spcBef>
                            <a:defRPr sz="28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1pPr>
                          <a:lvl2pPr marL="742950" indent="-285750" eaLnBrk="0" hangingPunct="0">
                            <a:spcBef>
                              <a:spcPct val="20000"/>
                            </a:spcBef>
                            <a:defRPr sz="24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2pPr>
                          <a:lvl3pPr marL="1143000" indent="-228600" eaLnBrk="0" hangingPunct="0"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3pPr>
                          <a:lvl4pPr marL="16002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4pPr>
                          <a:lvl5pPr marL="20574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Pct val="100000"/>
                            <a:buFontTx/>
                            <a:buNone/>
                            <a:tabLst/>
                          </a:pPr>
                          <a:r>
                            <a:rPr kumimoji="0" lang="en-US" altLang="zh-CN" sz="2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1</a:t>
                          </a:r>
                        </a:p>
                      </a:txBody>
                      <a:tcPr anchor="ctr" horzOverflow="overflow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eaLnBrk="0" hangingPunct="0">
                            <a:spcBef>
                              <a:spcPct val="20000"/>
                            </a:spcBef>
                            <a:defRPr sz="28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1pPr>
                          <a:lvl2pPr marL="742950" indent="-285750" eaLnBrk="0" hangingPunct="0">
                            <a:spcBef>
                              <a:spcPct val="20000"/>
                            </a:spcBef>
                            <a:defRPr sz="24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2pPr>
                          <a:lvl3pPr marL="1143000" indent="-228600" eaLnBrk="0" hangingPunct="0"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3pPr>
                          <a:lvl4pPr marL="16002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4pPr>
                          <a:lvl5pPr marL="20574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Pct val="100000"/>
                            <a:buFontTx/>
                            <a:buNone/>
                            <a:tabLst/>
                          </a:pPr>
                          <a:r>
                            <a:rPr kumimoji="0" lang="en-US" altLang="zh-CN" sz="2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0</a:t>
                          </a:r>
                        </a:p>
                      </a:txBody>
                      <a:tcPr anchor="ctr" horzOverflow="overflow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eaLnBrk="0" hangingPunct="0">
                            <a:spcBef>
                              <a:spcPct val="20000"/>
                            </a:spcBef>
                            <a:defRPr sz="28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1pPr>
                          <a:lvl2pPr marL="742950" indent="-285750" eaLnBrk="0" hangingPunct="0">
                            <a:spcBef>
                              <a:spcPct val="20000"/>
                            </a:spcBef>
                            <a:defRPr sz="24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2pPr>
                          <a:lvl3pPr marL="1143000" indent="-228600" eaLnBrk="0" hangingPunct="0"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3pPr>
                          <a:lvl4pPr marL="16002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4pPr>
                          <a:lvl5pPr marL="20574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Pct val="100000"/>
                            <a:buFontTx/>
                            <a:buNone/>
                            <a:tabLst/>
                          </a:pPr>
                          <a:r>
                            <a:rPr kumimoji="0" lang="en-US" altLang="zh-CN" sz="2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1</a:t>
                          </a:r>
                        </a:p>
                      </a:txBody>
                      <a:tcPr anchor="ctr" horzOverflow="overflow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horzOverflow="overflow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4"/>
                          <a:stretch>
                            <a:fillRect l="-60274" t="-636634" r="-66849" b="-219802"/>
                          </a:stretch>
                        </a:blipFill>
                      </a:tcPr>
                    </a:tc>
                    <a:tc>
                      <a:txBody>
                        <a:bodyPr/>
                        <a:lstStyle>
                          <a:lvl1pPr eaLnBrk="0" hangingPunct="0">
                            <a:spcBef>
                              <a:spcPct val="20000"/>
                            </a:spcBef>
                            <a:defRPr sz="28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1pPr>
                          <a:lvl2pPr marL="742950" indent="-285750" eaLnBrk="0" hangingPunct="0">
                            <a:spcBef>
                              <a:spcPct val="20000"/>
                            </a:spcBef>
                            <a:defRPr sz="24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2pPr>
                          <a:lvl3pPr marL="1143000" indent="-228600" eaLnBrk="0" hangingPunct="0"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3pPr>
                          <a:lvl4pPr marL="16002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4pPr>
                          <a:lvl5pPr marL="20574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Pct val="100000"/>
                            <a:buFontTx/>
                            <a:buNone/>
                            <a:tabLst/>
                          </a:pPr>
                          <a:r>
                            <a:rPr kumimoji="0" lang="en-US" altLang="zh-CN" sz="2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1</a:t>
                          </a:r>
                        </a:p>
                      </a:txBody>
                      <a:tcPr anchor="ctr" horzOverflow="overflow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618208">
                    <a:tc>
                      <a:txBody>
                        <a:bodyPr/>
                        <a:lstStyle>
                          <a:lvl1pPr eaLnBrk="0" hangingPunct="0">
                            <a:spcBef>
                              <a:spcPct val="20000"/>
                            </a:spcBef>
                            <a:defRPr sz="28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1pPr>
                          <a:lvl2pPr marL="742950" indent="-285750" eaLnBrk="0" hangingPunct="0">
                            <a:spcBef>
                              <a:spcPct val="20000"/>
                            </a:spcBef>
                            <a:defRPr sz="24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2pPr>
                          <a:lvl3pPr marL="1143000" indent="-228600" eaLnBrk="0" hangingPunct="0"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3pPr>
                          <a:lvl4pPr marL="16002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4pPr>
                          <a:lvl5pPr marL="20574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Pct val="100000"/>
                            <a:buFontTx/>
                            <a:buNone/>
                            <a:tabLst/>
                          </a:pPr>
                          <a:r>
                            <a:rPr kumimoji="0" lang="en-US" altLang="zh-CN" sz="28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1</a:t>
                          </a:r>
                        </a:p>
                      </a:txBody>
                      <a:tcPr anchor="ctr" horzOverflow="overflow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eaLnBrk="0" hangingPunct="0">
                            <a:spcBef>
                              <a:spcPct val="20000"/>
                            </a:spcBef>
                            <a:defRPr sz="28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1pPr>
                          <a:lvl2pPr marL="742950" indent="-285750" eaLnBrk="0" hangingPunct="0">
                            <a:spcBef>
                              <a:spcPct val="20000"/>
                            </a:spcBef>
                            <a:defRPr sz="24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2pPr>
                          <a:lvl3pPr marL="1143000" indent="-228600" eaLnBrk="0" hangingPunct="0"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3pPr>
                          <a:lvl4pPr marL="16002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4pPr>
                          <a:lvl5pPr marL="20574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Pct val="100000"/>
                            <a:buFontTx/>
                            <a:buNone/>
                            <a:tabLst/>
                          </a:pPr>
                          <a:r>
                            <a:rPr kumimoji="0" lang="en-US" altLang="zh-CN" sz="2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1</a:t>
                          </a:r>
                        </a:p>
                      </a:txBody>
                      <a:tcPr anchor="ctr" horzOverflow="overflow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eaLnBrk="0" hangingPunct="0">
                            <a:spcBef>
                              <a:spcPct val="20000"/>
                            </a:spcBef>
                            <a:defRPr sz="28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1pPr>
                          <a:lvl2pPr marL="742950" indent="-285750" eaLnBrk="0" hangingPunct="0">
                            <a:spcBef>
                              <a:spcPct val="20000"/>
                            </a:spcBef>
                            <a:defRPr sz="24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2pPr>
                          <a:lvl3pPr marL="1143000" indent="-228600" eaLnBrk="0" hangingPunct="0"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3pPr>
                          <a:lvl4pPr marL="16002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4pPr>
                          <a:lvl5pPr marL="20574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Pct val="100000"/>
                            <a:buFontTx/>
                            <a:buNone/>
                            <a:tabLst/>
                          </a:pPr>
                          <a:r>
                            <a:rPr kumimoji="0" lang="en-US" altLang="zh-CN" sz="2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0</a:t>
                          </a:r>
                        </a:p>
                      </a:txBody>
                      <a:tcPr anchor="ctr" horzOverflow="overflow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horzOverflow="overflow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4"/>
                          <a:stretch>
                            <a:fillRect l="-60274" t="-729412" r="-66849" b="-117647"/>
                          </a:stretch>
                        </a:blipFill>
                      </a:tcPr>
                    </a:tc>
                    <a:tc>
                      <a:txBody>
                        <a:bodyPr/>
                        <a:lstStyle>
                          <a:lvl1pPr eaLnBrk="0" hangingPunct="0">
                            <a:spcBef>
                              <a:spcPct val="20000"/>
                            </a:spcBef>
                            <a:defRPr sz="28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1pPr>
                          <a:lvl2pPr marL="742950" indent="-285750" eaLnBrk="0" hangingPunct="0">
                            <a:spcBef>
                              <a:spcPct val="20000"/>
                            </a:spcBef>
                            <a:defRPr sz="24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2pPr>
                          <a:lvl3pPr marL="1143000" indent="-228600" eaLnBrk="0" hangingPunct="0"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3pPr>
                          <a:lvl4pPr marL="16002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4pPr>
                          <a:lvl5pPr marL="20574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Pct val="100000"/>
                            <a:buFontTx/>
                            <a:buNone/>
                            <a:tabLst/>
                          </a:pPr>
                          <a:r>
                            <a:rPr kumimoji="0" lang="en-US" altLang="zh-CN" sz="2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1</a:t>
                          </a:r>
                        </a:p>
                      </a:txBody>
                      <a:tcPr anchor="ctr" horzOverflow="overflow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  <a:tr h="618208">
                    <a:tc>
                      <a:txBody>
                        <a:bodyPr/>
                        <a:lstStyle>
                          <a:lvl1pPr eaLnBrk="0" hangingPunct="0">
                            <a:spcBef>
                              <a:spcPct val="20000"/>
                            </a:spcBef>
                            <a:defRPr sz="28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1pPr>
                          <a:lvl2pPr marL="742950" indent="-285750" eaLnBrk="0" hangingPunct="0">
                            <a:spcBef>
                              <a:spcPct val="20000"/>
                            </a:spcBef>
                            <a:defRPr sz="24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2pPr>
                          <a:lvl3pPr marL="1143000" indent="-228600" eaLnBrk="0" hangingPunct="0"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3pPr>
                          <a:lvl4pPr marL="16002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4pPr>
                          <a:lvl5pPr marL="20574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Pct val="100000"/>
                            <a:buFontTx/>
                            <a:buNone/>
                            <a:tabLst/>
                          </a:pPr>
                          <a:r>
                            <a:rPr kumimoji="0" lang="en-US" altLang="zh-CN" sz="28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1</a:t>
                          </a:r>
                        </a:p>
                      </a:txBody>
                      <a:tcPr anchor="ctr" horzOverflow="overflow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ap="flat" cmpd="sng" algn="ctr">
                          <a:solidFill>
                            <a:srgbClr val="008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eaLnBrk="0" hangingPunct="0">
                            <a:spcBef>
                              <a:spcPct val="20000"/>
                            </a:spcBef>
                            <a:defRPr sz="28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1pPr>
                          <a:lvl2pPr marL="742950" indent="-285750" eaLnBrk="0" hangingPunct="0">
                            <a:spcBef>
                              <a:spcPct val="20000"/>
                            </a:spcBef>
                            <a:defRPr sz="24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2pPr>
                          <a:lvl3pPr marL="1143000" indent="-228600" eaLnBrk="0" hangingPunct="0"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3pPr>
                          <a:lvl4pPr marL="16002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4pPr>
                          <a:lvl5pPr marL="20574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Pct val="100000"/>
                            <a:buFontTx/>
                            <a:buNone/>
                            <a:tabLst/>
                          </a:pPr>
                          <a:r>
                            <a:rPr kumimoji="0" lang="en-US" altLang="zh-CN" sz="28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1</a:t>
                          </a:r>
                        </a:p>
                      </a:txBody>
                      <a:tcPr anchor="ctr" horzOverflow="overflow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ap="flat" cmpd="sng" algn="ctr">
                          <a:solidFill>
                            <a:srgbClr val="008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eaLnBrk="0" hangingPunct="0">
                            <a:spcBef>
                              <a:spcPct val="20000"/>
                            </a:spcBef>
                            <a:defRPr sz="28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1pPr>
                          <a:lvl2pPr marL="742950" indent="-285750" eaLnBrk="0" hangingPunct="0">
                            <a:spcBef>
                              <a:spcPct val="20000"/>
                            </a:spcBef>
                            <a:defRPr sz="24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2pPr>
                          <a:lvl3pPr marL="1143000" indent="-228600" eaLnBrk="0" hangingPunct="0"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3pPr>
                          <a:lvl4pPr marL="16002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4pPr>
                          <a:lvl5pPr marL="20574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Pct val="100000"/>
                            <a:buFontTx/>
                            <a:buNone/>
                            <a:tabLst/>
                          </a:pPr>
                          <a:r>
                            <a:rPr kumimoji="0" lang="en-US" altLang="zh-CN" sz="2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1</a:t>
                          </a:r>
                        </a:p>
                      </a:txBody>
                      <a:tcPr anchor="ctr" horzOverflow="overflow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ap="flat" cmpd="sng" algn="ctr">
                          <a:solidFill>
                            <a:srgbClr val="008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horzOverflow="overflow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ap="flat" cmpd="sng" algn="ctr">
                          <a:solidFill>
                            <a:srgbClr val="008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4"/>
                          <a:stretch>
                            <a:fillRect l="-60274" t="-837624" r="-66849" b="-18812"/>
                          </a:stretch>
                        </a:blipFill>
                      </a:tcPr>
                    </a:tc>
                    <a:tc>
                      <a:txBody>
                        <a:bodyPr/>
                        <a:lstStyle>
                          <a:lvl1pPr eaLnBrk="0" hangingPunct="0">
                            <a:spcBef>
                              <a:spcPct val="20000"/>
                            </a:spcBef>
                            <a:defRPr sz="28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1pPr>
                          <a:lvl2pPr marL="742950" indent="-285750" eaLnBrk="0" hangingPunct="0">
                            <a:spcBef>
                              <a:spcPct val="20000"/>
                            </a:spcBef>
                            <a:defRPr sz="24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2pPr>
                          <a:lvl3pPr marL="1143000" indent="-228600" eaLnBrk="0" hangingPunct="0"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3pPr>
                          <a:lvl4pPr marL="16002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4pPr>
                          <a:lvl5pPr marL="2057400" indent="-228600" eaLnBrk="0" hangingPunct="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SzPct val="100000"/>
                            <a:defRPr>
                              <a:solidFill>
                                <a:schemeClr val="tx1"/>
                              </a:solidFill>
                              <a:latin typeface="Franklin Gothic Demi" panose="020B07030201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Pct val="100000"/>
                            <a:buFontTx/>
                            <a:buNone/>
                            <a:tabLst/>
                          </a:pPr>
                          <a:r>
                            <a:rPr kumimoji="0" lang="en-US" altLang="zh-CN" sz="2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1</a:t>
                          </a:r>
                        </a:p>
                      </a:txBody>
                      <a:tcPr anchor="ctr" horzOverflow="overflow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ap="flat" cmpd="sng" algn="ctr">
                          <a:solidFill>
                            <a:srgbClr val="008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6" name="矩形 15">
            <a:extLst>
              <a:ext uri="{FF2B5EF4-FFF2-40B4-BE49-F238E27FC236}">
                <a16:creationId xmlns:a16="http://schemas.microsoft.com/office/drawing/2014/main" id="{11E1CFA8-61B8-4F16-8591-76372DB72CCD}"/>
              </a:ext>
            </a:extLst>
          </p:cNvPr>
          <p:cNvSpPr/>
          <p:nvPr/>
        </p:nvSpPr>
        <p:spPr>
          <a:xfrm>
            <a:off x="-58585" y="1052669"/>
            <a:ext cx="1964871" cy="6377387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/>
          </a:bodyPr>
          <a:lstStyle/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FF00"/>
                </a:solidFill>
                <a:cs typeface="+mn-ea"/>
                <a:sym typeface="+mn-lt"/>
              </a:rPr>
              <a:t>对偶原理</a:t>
            </a:r>
            <a:endParaRPr lang="en-US" altLang="zh-CN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定义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定理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1</a:t>
            </a: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定理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定理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3</a:t>
            </a: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u="sng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FF00"/>
                </a:solidFill>
                <a:cs typeface="+mn-ea"/>
                <a:sym typeface="+mn-lt"/>
              </a:rPr>
              <a:t>范式和判定</a:t>
            </a: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概念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析取范式和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合取范式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u="sng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u="sng" dirty="0">
                <a:solidFill>
                  <a:schemeClr val="bg1"/>
                </a:solidFill>
                <a:cs typeface="+mn-ea"/>
                <a:sym typeface="+mn-lt"/>
              </a:rPr>
              <a:t>主析取范式和</a:t>
            </a:r>
            <a:endParaRPr lang="en-US" altLang="zh-CN" u="sng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u="sng" dirty="0">
                <a:solidFill>
                  <a:schemeClr val="bg1"/>
                </a:solidFill>
                <a:cs typeface="+mn-ea"/>
                <a:sym typeface="+mn-lt"/>
              </a:rPr>
              <a:t>主合取范式</a:t>
            </a:r>
            <a:endParaRPr lang="en-US" altLang="zh-CN" u="sng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u="sng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17" name="Picture 4" descr="AMCONFUS">
            <a:extLst>
              <a:ext uri="{FF2B5EF4-FFF2-40B4-BE49-F238E27FC236}">
                <a16:creationId xmlns:a16="http://schemas.microsoft.com/office/drawing/2014/main" id="{F72F651B-F4D1-4A70-80A2-DE4D179BCF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2491" y="5397800"/>
            <a:ext cx="1027112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椭圆形标注 34">
            <a:extLst>
              <a:ext uri="{FF2B5EF4-FFF2-40B4-BE49-F238E27FC236}">
                <a16:creationId xmlns:a16="http://schemas.microsoft.com/office/drawing/2014/main" id="{DA112205-F6DF-40F0-8AB9-470B59BF1C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94379" y="5245777"/>
            <a:ext cx="2364827" cy="1080120"/>
          </a:xfrm>
          <a:prstGeom prst="wedgeEllipseCallout">
            <a:avLst>
              <a:gd name="adj1" fmla="val -73940"/>
              <a:gd name="adj2" fmla="val 49319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lIns="0" rIns="0"/>
          <a:lstStyle>
            <a:lvl1pPr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>
                <a:srgbClr val="000000"/>
              </a:buClr>
            </a:pPr>
            <a:r>
              <a:rPr lang="en-US" altLang="zh-CN" sz="2000" dirty="0"/>
              <a:t>The relationship to  PDNF?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042275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6E169E6A-7EAE-44F6-B0E0-54AEA33A1E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7B5860-9389-40BC-8CED-DD2AAB23A1E9}" type="slidenum">
              <a:rPr lang="zh-CN" altLang="en-US" smtClean="0"/>
              <a:pPr/>
              <a:t>38</a:t>
            </a:fld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2423AEC-297D-4AC6-937F-565891408581}"/>
              </a:ext>
            </a:extLst>
          </p:cNvPr>
          <p:cNvSpPr txBox="1"/>
          <p:nvPr/>
        </p:nvSpPr>
        <p:spPr>
          <a:xfrm>
            <a:off x="2072382" y="152151"/>
            <a:ext cx="9905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Relation between maxterms and </a:t>
            </a:r>
            <a:r>
              <a:rPr lang="en-US" altLang="zh-CN" sz="3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minterms</a:t>
            </a:r>
            <a:endParaRPr lang="en-US" altLang="zh-CN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65459A86-2236-4247-9311-D46EC9F8D18D}"/>
              </a:ext>
            </a:extLst>
          </p:cNvPr>
          <p:cNvGrpSpPr/>
          <p:nvPr/>
        </p:nvGrpSpPr>
        <p:grpSpPr>
          <a:xfrm>
            <a:off x="119973" y="397477"/>
            <a:ext cx="1449151" cy="180724"/>
            <a:chOff x="5392832" y="1016000"/>
            <a:chExt cx="1449150" cy="180724"/>
          </a:xfrm>
        </p:grpSpPr>
        <p:sp>
          <p:nvSpPr>
            <p:cNvPr id="7" name="Freeform 45">
              <a:extLst>
                <a:ext uri="{FF2B5EF4-FFF2-40B4-BE49-F238E27FC236}">
                  <a16:creationId xmlns:a16="http://schemas.microsoft.com/office/drawing/2014/main" id="{79F5C682-BDEF-4D53-B481-CCF2EF60A4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" name="Freeform 46">
              <a:extLst>
                <a:ext uri="{FF2B5EF4-FFF2-40B4-BE49-F238E27FC236}">
                  <a16:creationId xmlns:a16="http://schemas.microsoft.com/office/drawing/2014/main" id="{34E012F1-3888-4574-B83C-160D877B5C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Freeform 47">
              <a:extLst>
                <a:ext uri="{FF2B5EF4-FFF2-40B4-BE49-F238E27FC236}">
                  <a16:creationId xmlns:a16="http://schemas.microsoft.com/office/drawing/2014/main" id="{92C0B701-D754-4A82-AB31-4E35C971D1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Freeform 48">
              <a:extLst>
                <a:ext uri="{FF2B5EF4-FFF2-40B4-BE49-F238E27FC236}">
                  <a16:creationId xmlns:a16="http://schemas.microsoft.com/office/drawing/2014/main" id="{60F2428E-B4AC-403A-9F72-86667F8576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Freeform 49">
              <a:extLst>
                <a:ext uri="{FF2B5EF4-FFF2-40B4-BE49-F238E27FC236}">
                  <a16:creationId xmlns:a16="http://schemas.microsoft.com/office/drawing/2014/main" id="{0C987953-0EFA-465A-B7F9-C0CF22995A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内容占位符 1">
                <a:extLst>
                  <a:ext uri="{FF2B5EF4-FFF2-40B4-BE49-F238E27FC236}">
                    <a16:creationId xmlns:a16="http://schemas.microsoft.com/office/drawing/2014/main" id="{B8424A79-7AD7-494C-8FC6-A4917A8A9BFE}"/>
                  </a:ext>
                </a:extLst>
              </p:cNvPr>
              <p:cNvSpPr>
                <a:spLocks noGrp="1"/>
              </p:cNvSpPr>
              <p:nvPr/>
            </p:nvSpPr>
            <p:spPr bwMode="auto">
              <a:xfrm>
                <a:off x="2095500" y="1341437"/>
                <a:ext cx="8001000" cy="5715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kumimoji="1" sz="32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–"/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–"/>
                  <a:defRPr kumimoji="1"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»"/>
                  <a:defRPr kumimoji="1"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9pPr>
              </a:lstStyle>
              <a:p>
                <a:pPr eaLnBrk="1" hangingPunct="1"/>
                <a:r>
                  <a:rPr kumimoji="0" lang="en-US" altLang="zh-CN" dirty="0">
                    <a:latin typeface="+mn-lt"/>
                  </a:rPr>
                  <a:t>The </a:t>
                </a:r>
                <a:r>
                  <a:rPr kumimoji="0" lang="en-US" altLang="zh-CN" sz="3200" dirty="0">
                    <a:latin typeface="+mn-lt"/>
                  </a:rPr>
                  <a:t>maxterm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𝑴</m:t>
                        </m:r>
                      </m:e>
                      <m:sub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0" lang="en-US" altLang="zh-CN" sz="3200" dirty="0">
                    <a:latin typeface="+mn-lt"/>
                  </a:rPr>
                  <a:t>and </a:t>
                </a:r>
                <a:r>
                  <a:rPr kumimoji="0" lang="en-US" altLang="zh-CN" sz="3200" dirty="0" err="1">
                    <a:latin typeface="+mn-lt"/>
                  </a:rPr>
                  <a:t>minterm</a:t>
                </a:r>
                <a:r>
                  <a:rPr kumimoji="0" lang="en-US" altLang="zh-CN" sz="3200" dirty="0">
                    <a:latin typeface="+mn-lt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𝒎</m:t>
                        </m:r>
                      </m:e>
                      <m:sub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kumimoji="0" lang="en-US" altLang="zh-CN" sz="3200" dirty="0">
                    <a:latin typeface="+mn-lt"/>
                  </a:rPr>
                  <a:t> </a:t>
                </a:r>
                <a:r>
                  <a:rPr lang="en-US" altLang="zh-CN" dirty="0">
                    <a:latin typeface="+mn-lt"/>
                  </a:rPr>
                  <a:t>have the following relations:</a:t>
                </a:r>
              </a:p>
              <a:p>
                <a:pPr marL="0" indent="0" eaLnBrk="1" hangingPunct="1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𝒎</m:t>
                          </m:r>
                        </m:e>
                        <m:sub>
                          <m:r>
                            <a:rPr lang="en-US" altLang="zh-CN" b="1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zh-CN" altLang="en-US" b="1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⟺</m:t>
                      </m:r>
                      <m:r>
                        <a:rPr lang="en-US" altLang="zh-CN" b="1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¬</m:t>
                      </m:r>
                      <m:sSub>
                        <m:sSubPr>
                          <m:ctrlPr>
                            <a:rPr lang="en-US" altLang="zh-CN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lang="en-US" altLang="zh-CN" b="1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</m:oMath>
                  </m:oMathPara>
                </a14:m>
                <a:endParaRPr lang="en-US" altLang="zh-CN" i="1" dirty="0">
                  <a:solidFill>
                    <a:srgbClr val="0070C0"/>
                  </a:solidFill>
                  <a:latin typeface="+mn-lt"/>
                </a:endParaRPr>
              </a:p>
              <a:p>
                <a:pPr marL="0" indent="0" eaLnBrk="1" hangingPunct="1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lang="en-US" altLang="zh-CN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zh-CN" altLang="en-US" b="1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⟺</m:t>
                      </m:r>
                      <m:r>
                        <a:rPr lang="en-US" altLang="zh-CN" b="1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¬</m:t>
                      </m:r>
                      <m:sSub>
                        <m:sSubPr>
                          <m:ctrlPr>
                            <a:rPr lang="en-US" altLang="zh-CN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𝒎</m:t>
                          </m:r>
                        </m:e>
                        <m:sub>
                          <m:r>
                            <a:rPr lang="en-US" altLang="zh-CN" b="1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</m:oMath>
                  </m:oMathPara>
                </a14:m>
                <a:endParaRPr lang="en-US" altLang="zh-CN" dirty="0">
                  <a:solidFill>
                    <a:srgbClr val="0070C0"/>
                  </a:solidFill>
                  <a:latin typeface="+mn-lt"/>
                </a:endParaRPr>
              </a:p>
              <a:p>
                <a:pPr eaLnBrk="1" hangingPunct="1"/>
                <a:r>
                  <a:rPr lang="en-US" altLang="zh-CN" i="0" dirty="0">
                    <a:solidFill>
                      <a:srgbClr val="333333"/>
                    </a:solidFill>
                    <a:effectLst/>
                    <a:latin typeface="+mn-lt"/>
                  </a:rPr>
                  <a:t> And they are </a:t>
                </a:r>
                <a:r>
                  <a:rPr lang="en-US" altLang="zh-CN" i="0" dirty="0">
                    <a:solidFill>
                      <a:srgbClr val="0070C0"/>
                    </a:solidFill>
                    <a:effectLst/>
                    <a:latin typeface="+mn-lt"/>
                  </a:rPr>
                  <a:t>transformable</a:t>
                </a:r>
                <a:endParaRPr lang="en-US" altLang="zh-CN" i="1" dirty="0">
                  <a:solidFill>
                    <a:srgbClr val="0070C0"/>
                  </a:solidFill>
                  <a:latin typeface="+mn-lt"/>
                  <a:ea typeface="宋体" panose="02010600030101010101" pitchFamily="2" charset="-122"/>
                </a:endParaRPr>
              </a:p>
              <a:p>
                <a:pPr eaLnBrk="1" hangingPunct="1"/>
                <a14:m>
                  <m:oMath xmlns:m="http://schemas.openxmlformats.org/officeDocument/2006/math">
                    <m:r>
                      <a:rPr lang="en-US" altLang="zh-CN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𝑨</m:t>
                    </m:r>
                    <m:r>
                      <a:rPr lang="zh-CN" altLang="en-US" b="1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⟺</m:t>
                    </m:r>
                    <m:r>
                      <a:rPr lang="zh-CN" altLang="zh-CN" b="1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∏</m:t>
                    </m:r>
                    <m:r>
                      <a:rPr lang="en-US" altLang="zh-CN" b="1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1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altLang="zh-CN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1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altLang="zh-CN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1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𝟒</m:t>
                    </m:r>
                    <m:r>
                      <a:rPr lang="en-US" altLang="zh-CN" b="1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)⟺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altLang="zh-CN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altLang="zh-CN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zh-CN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  <m:r>
                          <a:rPr lang="en-US" altLang="zh-CN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𝟓</m:t>
                        </m:r>
                        <m:r>
                          <a:rPr lang="en-US" altLang="zh-CN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𝟔</m:t>
                        </m:r>
                        <m:r>
                          <a:rPr lang="en-US" altLang="zh-CN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𝟕</m:t>
                        </m:r>
                        <m:r>
                          <a:rPr lang="en-US" altLang="zh-CN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zh-CN" alt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20" name="内容占位符 1">
                <a:extLst>
                  <a:ext uri="{FF2B5EF4-FFF2-40B4-BE49-F238E27FC236}">
                    <a16:creationId xmlns:a16="http://schemas.microsoft.com/office/drawing/2014/main" id="{B8424A79-7AD7-494C-8FC6-A4917A8A9BF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095500" y="1341437"/>
                <a:ext cx="8001000" cy="5715000"/>
              </a:xfrm>
              <a:prstGeom prst="rect">
                <a:avLst/>
              </a:prstGeom>
              <a:blipFill>
                <a:blip r:embed="rId3"/>
                <a:stretch>
                  <a:fillRect l="-1753" t="-1386" r="-1296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矩形 21">
            <a:extLst>
              <a:ext uri="{FF2B5EF4-FFF2-40B4-BE49-F238E27FC236}">
                <a16:creationId xmlns:a16="http://schemas.microsoft.com/office/drawing/2014/main" id="{1BB6C94E-E64B-4117-9C3E-30529DFD7328}"/>
              </a:ext>
            </a:extLst>
          </p:cNvPr>
          <p:cNvSpPr/>
          <p:nvPr/>
        </p:nvSpPr>
        <p:spPr>
          <a:xfrm>
            <a:off x="-58585" y="1052669"/>
            <a:ext cx="1964871" cy="6377387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/>
          </a:bodyPr>
          <a:lstStyle/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FF00"/>
                </a:solidFill>
                <a:cs typeface="+mn-ea"/>
                <a:sym typeface="+mn-lt"/>
              </a:rPr>
              <a:t>对偶原理</a:t>
            </a:r>
            <a:endParaRPr lang="en-US" altLang="zh-CN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定义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定理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1</a:t>
            </a: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定理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定理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3</a:t>
            </a: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u="sng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FF00"/>
                </a:solidFill>
                <a:cs typeface="+mn-ea"/>
                <a:sym typeface="+mn-lt"/>
              </a:rPr>
              <a:t>范式和判定</a:t>
            </a: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概念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析取范式和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合取范式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u="sng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u="sng" dirty="0">
                <a:solidFill>
                  <a:schemeClr val="bg1"/>
                </a:solidFill>
                <a:cs typeface="+mn-ea"/>
                <a:sym typeface="+mn-lt"/>
              </a:rPr>
              <a:t>主析取范式和</a:t>
            </a:r>
            <a:endParaRPr lang="en-US" altLang="zh-CN" u="sng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u="sng" dirty="0">
                <a:solidFill>
                  <a:schemeClr val="bg1"/>
                </a:solidFill>
                <a:cs typeface="+mn-ea"/>
                <a:sym typeface="+mn-lt"/>
              </a:rPr>
              <a:t>主合取范式</a:t>
            </a:r>
            <a:endParaRPr lang="en-US" altLang="zh-CN" u="sng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u="sng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68564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500"/>
    </mc:Choice>
    <mc:Fallback xmlns="">
      <p:transition spd="slow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6E169E6A-7EAE-44F6-B0E0-54AEA33A1E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7B5860-9389-40BC-8CED-DD2AAB23A1E9}" type="slidenum">
              <a:rPr lang="zh-CN" altLang="en-US" smtClean="0"/>
              <a:pPr/>
              <a:t>39</a:t>
            </a:fld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2423AEC-297D-4AC6-937F-565891408581}"/>
              </a:ext>
            </a:extLst>
          </p:cNvPr>
          <p:cNvSpPr txBox="1"/>
          <p:nvPr/>
        </p:nvSpPr>
        <p:spPr>
          <a:xfrm>
            <a:off x="1964871" y="78452"/>
            <a:ext cx="102715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Relation between PDNF and PCNF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65459A86-2236-4247-9311-D46EC9F8D18D}"/>
              </a:ext>
            </a:extLst>
          </p:cNvPr>
          <p:cNvGrpSpPr/>
          <p:nvPr/>
        </p:nvGrpSpPr>
        <p:grpSpPr>
          <a:xfrm>
            <a:off x="119973" y="397477"/>
            <a:ext cx="1449151" cy="180724"/>
            <a:chOff x="5392832" y="1016000"/>
            <a:chExt cx="1449150" cy="180724"/>
          </a:xfrm>
        </p:grpSpPr>
        <p:sp>
          <p:nvSpPr>
            <p:cNvPr id="7" name="Freeform 45">
              <a:extLst>
                <a:ext uri="{FF2B5EF4-FFF2-40B4-BE49-F238E27FC236}">
                  <a16:creationId xmlns:a16="http://schemas.microsoft.com/office/drawing/2014/main" id="{79F5C682-BDEF-4D53-B481-CCF2EF60A4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" name="Freeform 46">
              <a:extLst>
                <a:ext uri="{FF2B5EF4-FFF2-40B4-BE49-F238E27FC236}">
                  <a16:creationId xmlns:a16="http://schemas.microsoft.com/office/drawing/2014/main" id="{34E012F1-3888-4574-B83C-160D877B5C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Freeform 47">
              <a:extLst>
                <a:ext uri="{FF2B5EF4-FFF2-40B4-BE49-F238E27FC236}">
                  <a16:creationId xmlns:a16="http://schemas.microsoft.com/office/drawing/2014/main" id="{92C0B701-D754-4A82-AB31-4E35C971D1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Freeform 48">
              <a:extLst>
                <a:ext uri="{FF2B5EF4-FFF2-40B4-BE49-F238E27FC236}">
                  <a16:creationId xmlns:a16="http://schemas.microsoft.com/office/drawing/2014/main" id="{60F2428E-B4AC-403A-9F72-86667F8576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Freeform 49">
              <a:extLst>
                <a:ext uri="{FF2B5EF4-FFF2-40B4-BE49-F238E27FC236}">
                  <a16:creationId xmlns:a16="http://schemas.microsoft.com/office/drawing/2014/main" id="{0C987953-0EFA-465A-B7F9-C0CF22995A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3">
                <a:extLst>
                  <a:ext uri="{FF2B5EF4-FFF2-40B4-BE49-F238E27FC236}">
                    <a16:creationId xmlns:a16="http://schemas.microsoft.com/office/drawing/2014/main" id="{3292C5ED-DD35-4C9D-B043-BC9903920E84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2071687" y="1244600"/>
                <a:ext cx="9837283" cy="5715000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zh-CN" b="1" dirty="0"/>
                  <a:t>They can be transformed into each other</a:t>
                </a:r>
              </a:p>
              <a:p>
                <a:r>
                  <a:rPr lang="en-US" altLang="zh-CN" b="1" dirty="0"/>
                  <a:t>For formula </a:t>
                </a:r>
                <a:r>
                  <a:rPr lang="en-US" altLang="zh-CN" b="1" i="1" dirty="0"/>
                  <a:t>A,</a:t>
                </a:r>
                <a:r>
                  <a:rPr lang="zh-CN" altLang="en-US" b="1" dirty="0"/>
                  <a:t> </a:t>
                </a:r>
                <a:r>
                  <a:rPr lang="en-US" altLang="zh-CN" b="1" dirty="0"/>
                  <a:t>its </a:t>
                </a:r>
                <a:r>
                  <a:rPr lang="en-US" altLang="zh-CN" b="1" dirty="0">
                    <a:solidFill>
                      <a:srgbClr val="FF0000"/>
                    </a:solidFill>
                  </a:rPr>
                  <a:t>principal conjunction normal form </a:t>
                </a:r>
                <a:r>
                  <a:rPr lang="en-US" altLang="zh-CN" b="1" dirty="0"/>
                  <a:t>is</a:t>
                </a:r>
                <a:r>
                  <a:rPr lang="zh-CN" altLang="en-US" b="1" dirty="0"/>
                  <a:t>：</a:t>
                </a:r>
              </a:p>
              <a:p>
                <a:endParaRPr lang="zh-CN" altLang="en-US" b="1" dirty="0"/>
              </a:p>
              <a:p>
                <a:r>
                  <a:rPr lang="en-US" altLang="zh-CN" b="1" dirty="0"/>
                  <a:t>Give the principal disjunction.</a:t>
                </a:r>
                <a:endParaRPr lang="zh-CN" altLang="en-US" b="1" dirty="0"/>
              </a:p>
              <a:p>
                <a:r>
                  <a:rPr lang="en-US" altLang="zh-CN" b="1" dirty="0">
                    <a:solidFill>
                      <a:srgbClr val="7030A0"/>
                    </a:solidFill>
                  </a:rPr>
                  <a:t>Answer</a:t>
                </a:r>
                <a:r>
                  <a:rPr lang="zh-CN" altLang="en-US" b="1" dirty="0">
                    <a:solidFill>
                      <a:srgbClr val="7030A0"/>
                    </a:solidFill>
                  </a:rPr>
                  <a:t>： </a:t>
                </a:r>
              </a:p>
              <a:p>
                <a:pPr lvl="1"/>
                <a:r>
                  <a:rPr lang="en-US" altLang="zh-CN" b="1" i="1" dirty="0"/>
                  <a:t>A</a:t>
                </a:r>
                <a:r>
                  <a:rPr lang="en-US" altLang="zh-CN" b="1" dirty="0"/>
                  <a:t>’s principal conjunction is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𝑴</m:t>
                    </m:r>
                    <m:r>
                      <a:rPr lang="en-US" altLang="zh-CN" i="1" baseline="-25000" dirty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𝑴</m:t>
                    </m:r>
                    <m:r>
                      <a:rPr lang="en-US" altLang="zh-CN" i="1" baseline="-25000" dirty="0">
                        <a:latin typeface="Cambria Math" panose="02040503050406030204" pitchFamily="18" charset="0"/>
                      </a:rPr>
                      <m:t>𝟑</m:t>
                    </m:r>
                  </m:oMath>
                </a14:m>
                <a:r>
                  <a:rPr lang="en-US" altLang="zh-CN" b="1" dirty="0"/>
                  <a:t>,</a:t>
                </a:r>
                <a:r>
                  <a:rPr lang="zh-CN" altLang="en-US" b="1" dirty="0"/>
                  <a:t> </a:t>
                </a:r>
                <a:r>
                  <a:rPr lang="en-US" altLang="zh-CN" b="1" dirty="0"/>
                  <a:t>so </a:t>
                </a:r>
                <a:r>
                  <a:rPr lang="en-US" altLang="zh-CN" b="1" i="1" dirty="0"/>
                  <a:t>A</a:t>
                </a:r>
                <a:r>
                  <a:rPr lang="en-US" altLang="zh-CN" b="1" dirty="0"/>
                  <a:t>’s principal disjunction is </a:t>
                </a:r>
                <a14:m>
                  <m:oMath xmlns:m="http://schemas.openxmlformats.org/officeDocument/2006/math">
                    <m:r>
                      <a:rPr lang="zh-CN" altLang="zh-CN" i="1" dirty="0" smtClean="0">
                        <a:latin typeface="Cambria Math" panose="02040503050406030204" pitchFamily="18" charset="0"/>
                      </a:rPr>
                      <m:t>∑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4,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5,6,7)</m:t>
                    </m:r>
                  </m:oMath>
                </a14:m>
                <a:endParaRPr lang="zh-CN" altLang="en-US" dirty="0"/>
              </a:p>
              <a:p>
                <a:pPr lvl="1"/>
                <a:r>
                  <a:rPr lang="en-US" altLang="zh-CN" b="1" dirty="0"/>
                  <a:t>Thus, the principal disjunction of </a:t>
                </a:r>
                <a:r>
                  <a:rPr lang="en-US" altLang="zh-CN" b="1" i="1" dirty="0"/>
                  <a:t>A is</a:t>
                </a:r>
                <a:endParaRPr lang="zh-CN" altLang="en-US" sz="3200" b="1" dirty="0"/>
              </a:p>
              <a:p>
                <a:endParaRPr lang="en-US" altLang="zh-CN" b="1" dirty="0"/>
              </a:p>
            </p:txBody>
          </p:sp>
        </mc:Choice>
        <mc:Fallback xmlns="">
          <p:sp>
            <p:nvSpPr>
              <p:cNvPr id="13" name="Rectangle 3">
                <a:extLst>
                  <a:ext uri="{FF2B5EF4-FFF2-40B4-BE49-F238E27FC236}">
                    <a16:creationId xmlns:a16="http://schemas.microsoft.com/office/drawing/2014/main" id="{3292C5ED-DD35-4C9D-B043-BC9903920E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1687" y="1244600"/>
                <a:ext cx="9837283" cy="5715000"/>
              </a:xfrm>
              <a:prstGeom prst="rect">
                <a:avLst/>
              </a:prstGeom>
              <a:blipFill>
                <a:blip r:embed="rId3"/>
                <a:stretch>
                  <a:fillRect l="-1115" t="-1812" r="-26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矩形 13">
            <a:extLst>
              <a:ext uri="{FF2B5EF4-FFF2-40B4-BE49-F238E27FC236}">
                <a16:creationId xmlns:a16="http://schemas.microsoft.com/office/drawing/2014/main" id="{9238119D-B0BD-4518-8C7B-59780BA92522}"/>
              </a:ext>
            </a:extLst>
          </p:cNvPr>
          <p:cNvSpPr/>
          <p:nvPr/>
        </p:nvSpPr>
        <p:spPr>
          <a:xfrm>
            <a:off x="-58585" y="1052669"/>
            <a:ext cx="1964871" cy="6377387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/>
          </a:bodyPr>
          <a:lstStyle/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FF00"/>
                </a:solidFill>
                <a:cs typeface="+mn-ea"/>
                <a:sym typeface="+mn-lt"/>
              </a:rPr>
              <a:t>对偶原理</a:t>
            </a:r>
            <a:endParaRPr lang="en-US" altLang="zh-CN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定义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定理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1</a:t>
            </a: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定理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定理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3</a:t>
            </a: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u="sng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FF00"/>
                </a:solidFill>
                <a:cs typeface="+mn-ea"/>
                <a:sym typeface="+mn-lt"/>
              </a:rPr>
              <a:t>范式和判定</a:t>
            </a: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概念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析取范式和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合取范式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u="sng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u="sng" dirty="0">
                <a:solidFill>
                  <a:schemeClr val="bg1"/>
                </a:solidFill>
                <a:cs typeface="+mn-ea"/>
                <a:sym typeface="+mn-lt"/>
              </a:rPr>
              <a:t>主析取范式和</a:t>
            </a:r>
            <a:endParaRPr lang="en-US" altLang="zh-CN" u="sng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u="sng" dirty="0">
                <a:solidFill>
                  <a:schemeClr val="bg1"/>
                </a:solidFill>
                <a:cs typeface="+mn-ea"/>
                <a:sym typeface="+mn-lt"/>
              </a:rPr>
              <a:t>主合取范式</a:t>
            </a:r>
            <a:endParaRPr lang="en-US" altLang="zh-CN" u="sng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u="sng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12" name="Object 4" descr="2491252323383296">
            <a:extLst>
              <a:ext uri="{FF2B5EF4-FFF2-40B4-BE49-F238E27FC236}">
                <a16:creationId xmlns:a16="http://schemas.microsoft.com/office/drawing/2014/main" id="{24C416FD-5A7E-4913-B06A-E5A00B035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2647" y="2290445"/>
            <a:ext cx="5183187" cy="549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</p:pic>
      <p:pic>
        <p:nvPicPr>
          <p:cNvPr id="15" name="Object 6" descr="2511252323383296">
            <a:extLst>
              <a:ext uri="{FF2B5EF4-FFF2-40B4-BE49-F238E27FC236}">
                <a16:creationId xmlns:a16="http://schemas.microsoft.com/office/drawing/2014/main" id="{399C3297-AB78-4893-AFBD-53B4AB0585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4866" y="5240212"/>
            <a:ext cx="8229849" cy="11162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16748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6E169E6A-7EAE-44F6-B0E0-54AEA33A1E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7B5860-9389-40BC-8CED-DD2AAB23A1E9}" type="slidenum">
              <a:rPr lang="zh-CN" altLang="en-US" smtClean="0"/>
              <a:pPr/>
              <a:t>4</a:t>
            </a:fld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2423AEC-297D-4AC6-937F-565891408581}"/>
              </a:ext>
            </a:extLst>
          </p:cNvPr>
          <p:cNvSpPr txBox="1"/>
          <p:nvPr/>
        </p:nvSpPr>
        <p:spPr>
          <a:xfrm>
            <a:off x="1964872" y="78452"/>
            <a:ext cx="42345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Review</a:t>
            </a:r>
            <a:endParaRPr lang="zh-CN" altLang="en-US" sz="4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65459A86-2236-4247-9311-D46EC9F8D18D}"/>
              </a:ext>
            </a:extLst>
          </p:cNvPr>
          <p:cNvGrpSpPr/>
          <p:nvPr/>
        </p:nvGrpSpPr>
        <p:grpSpPr>
          <a:xfrm>
            <a:off x="119973" y="397477"/>
            <a:ext cx="1449151" cy="180724"/>
            <a:chOff x="5392832" y="1016000"/>
            <a:chExt cx="1449150" cy="180724"/>
          </a:xfrm>
        </p:grpSpPr>
        <p:sp>
          <p:nvSpPr>
            <p:cNvPr id="7" name="Freeform 45">
              <a:extLst>
                <a:ext uri="{FF2B5EF4-FFF2-40B4-BE49-F238E27FC236}">
                  <a16:creationId xmlns:a16="http://schemas.microsoft.com/office/drawing/2014/main" id="{79F5C682-BDEF-4D53-B481-CCF2EF60A4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" name="Freeform 46">
              <a:extLst>
                <a:ext uri="{FF2B5EF4-FFF2-40B4-BE49-F238E27FC236}">
                  <a16:creationId xmlns:a16="http://schemas.microsoft.com/office/drawing/2014/main" id="{34E012F1-3888-4574-B83C-160D877B5C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Freeform 47">
              <a:extLst>
                <a:ext uri="{FF2B5EF4-FFF2-40B4-BE49-F238E27FC236}">
                  <a16:creationId xmlns:a16="http://schemas.microsoft.com/office/drawing/2014/main" id="{92C0B701-D754-4A82-AB31-4E35C971D1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Freeform 48">
              <a:extLst>
                <a:ext uri="{FF2B5EF4-FFF2-40B4-BE49-F238E27FC236}">
                  <a16:creationId xmlns:a16="http://schemas.microsoft.com/office/drawing/2014/main" id="{60F2428E-B4AC-403A-9F72-86667F8576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Freeform 49">
              <a:extLst>
                <a:ext uri="{FF2B5EF4-FFF2-40B4-BE49-F238E27FC236}">
                  <a16:creationId xmlns:a16="http://schemas.microsoft.com/office/drawing/2014/main" id="{0C987953-0EFA-465A-B7F9-C0CF22995A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10" name="矩形 109">
            <a:extLst>
              <a:ext uri="{FF2B5EF4-FFF2-40B4-BE49-F238E27FC236}">
                <a16:creationId xmlns:a16="http://schemas.microsoft.com/office/drawing/2014/main" id="{D7DC2B67-B0D8-4D5A-AFEF-AE542CCB816D}"/>
              </a:ext>
            </a:extLst>
          </p:cNvPr>
          <p:cNvSpPr/>
          <p:nvPr/>
        </p:nvSpPr>
        <p:spPr>
          <a:xfrm>
            <a:off x="3782581" y="1943525"/>
            <a:ext cx="483366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cs typeface="Times New Roman" panose="02020603050405020304" pitchFamily="18" charset="0"/>
                <a:sym typeface="+mn-lt"/>
              </a:rPr>
              <a:t>      (</a:t>
            </a:r>
            <a:r>
              <a:rPr lang="en-US" altLang="zh-CN" sz="2400" i="1" dirty="0">
                <a:cs typeface="Times New Roman" panose="02020603050405020304" pitchFamily="18" charset="0"/>
                <a:sym typeface="+mn-lt"/>
              </a:rPr>
              <a:t>P </a:t>
            </a:r>
            <a:r>
              <a:rPr lang="en-US" altLang="zh-CN" sz="2400" b="1" dirty="0">
                <a:cs typeface="Times New Roman" panose="02020603050405020304" pitchFamily="18" charset="0"/>
                <a:sym typeface="+mn-lt"/>
              </a:rPr>
              <a:t>∨ </a:t>
            </a:r>
            <a:r>
              <a:rPr lang="en-US" altLang="zh-CN" sz="2400" dirty="0">
                <a:cs typeface="Times New Roman" panose="02020603050405020304" pitchFamily="18" charset="0"/>
                <a:sym typeface="+mn-lt"/>
              </a:rPr>
              <a:t>¬</a:t>
            </a:r>
            <a:r>
              <a:rPr lang="en-US" altLang="zh-CN" sz="2400" i="1" dirty="0"/>
              <a:t>R</a:t>
            </a:r>
            <a:r>
              <a:rPr lang="en-US" altLang="zh-CN" sz="2400" dirty="0">
                <a:cs typeface="Times New Roman" panose="02020603050405020304" pitchFamily="18" charset="0"/>
                <a:sym typeface="+mn-lt"/>
              </a:rPr>
              <a:t>)</a:t>
            </a:r>
            <a:r>
              <a:rPr lang="en-US" altLang="zh-CN" sz="2400" b="1" dirty="0">
                <a:cs typeface="Times New Roman" panose="02020603050405020304" pitchFamily="18" charset="0"/>
                <a:sym typeface="+mn-lt"/>
              </a:rPr>
              <a:t> ∧</a:t>
            </a:r>
            <a:r>
              <a:rPr lang="en-US" altLang="zh-CN" sz="2400" dirty="0">
                <a:cs typeface="Times New Roman" panose="02020603050405020304" pitchFamily="18" charset="0"/>
                <a:sym typeface="+mn-lt"/>
              </a:rPr>
              <a:t> (¬</a:t>
            </a:r>
            <a:r>
              <a:rPr lang="en-US" altLang="zh-CN" sz="2400" i="1" dirty="0"/>
              <a:t>P</a:t>
            </a:r>
            <a:r>
              <a:rPr lang="en-US" altLang="zh-CN" sz="2400" b="1" dirty="0">
                <a:cs typeface="Times New Roman" panose="02020603050405020304" pitchFamily="18" charset="0"/>
                <a:sym typeface="+mn-lt"/>
              </a:rPr>
              <a:t> ∨</a:t>
            </a:r>
            <a:r>
              <a:rPr lang="zh-CN" altLang="en-US" sz="2400" b="1" dirty="0"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2400" i="1" dirty="0">
                <a:cs typeface="Times New Roman" panose="02020603050405020304" pitchFamily="18" charset="0"/>
                <a:sym typeface="+mn-lt"/>
              </a:rPr>
              <a:t>Q </a:t>
            </a:r>
            <a:r>
              <a:rPr lang="en-US" altLang="zh-CN" sz="2400" b="1" dirty="0">
                <a:cs typeface="Times New Roman" panose="02020603050405020304" pitchFamily="18" charset="0"/>
                <a:sym typeface="+mn-lt"/>
              </a:rPr>
              <a:t>∨ </a:t>
            </a:r>
            <a:r>
              <a:rPr lang="en-US" altLang="zh-CN" sz="2400" dirty="0">
                <a:cs typeface="Times New Roman" panose="02020603050405020304" pitchFamily="18" charset="0"/>
                <a:sym typeface="+mn-lt"/>
              </a:rPr>
              <a:t>¬</a:t>
            </a:r>
            <a:r>
              <a:rPr lang="en-US" altLang="zh-CN" sz="2400" i="1" dirty="0"/>
              <a:t>R</a:t>
            </a:r>
            <a:r>
              <a:rPr lang="en-US" altLang="zh-CN" sz="2400" dirty="0"/>
              <a:t>)</a:t>
            </a:r>
          </a:p>
          <a:p>
            <a:r>
              <a:rPr lang="en-US" altLang="zh-CN" sz="2400" dirty="0">
                <a:sym typeface="Symbol" panose="05050102010706020507" pitchFamily="18" charset="2"/>
              </a:rPr>
              <a:t>  </a:t>
            </a:r>
            <a:r>
              <a:rPr lang="en-US" altLang="zh-CN" sz="2400" dirty="0">
                <a:cs typeface="Times New Roman" panose="02020603050405020304" pitchFamily="18" charset="0"/>
                <a:sym typeface="+mn-lt"/>
              </a:rPr>
              <a:t>(</a:t>
            </a:r>
            <a:r>
              <a:rPr lang="en-US" altLang="zh-CN" sz="2400" i="1" dirty="0">
                <a:cs typeface="Times New Roman" panose="02020603050405020304" pitchFamily="18" charset="0"/>
                <a:sym typeface="+mn-lt"/>
              </a:rPr>
              <a:t>P </a:t>
            </a:r>
            <a:r>
              <a:rPr lang="en-US" altLang="zh-CN" sz="2400" b="1" dirty="0">
                <a:cs typeface="Times New Roman" panose="02020603050405020304" pitchFamily="18" charset="0"/>
                <a:sym typeface="+mn-lt"/>
              </a:rPr>
              <a:t>∧</a:t>
            </a:r>
            <a:r>
              <a:rPr lang="en-US" altLang="zh-CN" sz="2400" dirty="0">
                <a:cs typeface="Times New Roman" panose="02020603050405020304" pitchFamily="18" charset="0"/>
                <a:sym typeface="+mn-lt"/>
              </a:rPr>
              <a:t> (¬</a:t>
            </a:r>
            <a:r>
              <a:rPr lang="en-US" altLang="zh-CN" sz="2400" i="1" dirty="0"/>
              <a:t>P</a:t>
            </a:r>
            <a:r>
              <a:rPr lang="en-US" altLang="zh-CN" sz="2400" b="1" dirty="0">
                <a:cs typeface="Times New Roman" panose="02020603050405020304" pitchFamily="18" charset="0"/>
                <a:sym typeface="+mn-lt"/>
              </a:rPr>
              <a:t> ∨</a:t>
            </a:r>
            <a:r>
              <a:rPr lang="zh-CN" altLang="en-US" sz="2400" b="1" dirty="0"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2400" i="1" dirty="0">
                <a:cs typeface="Times New Roman" panose="02020603050405020304" pitchFamily="18" charset="0"/>
                <a:sym typeface="+mn-lt"/>
              </a:rPr>
              <a:t>Q</a:t>
            </a:r>
            <a:r>
              <a:rPr lang="en-US" altLang="zh-CN" sz="2400" dirty="0">
                <a:cs typeface="Times New Roman" panose="02020603050405020304" pitchFamily="18" charset="0"/>
                <a:sym typeface="+mn-lt"/>
              </a:rPr>
              <a:t>))</a:t>
            </a:r>
            <a:r>
              <a:rPr lang="en-US" altLang="zh-CN" sz="2400" i="1" dirty="0"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2400" b="1" dirty="0">
                <a:cs typeface="Times New Roman" panose="02020603050405020304" pitchFamily="18" charset="0"/>
                <a:sym typeface="+mn-lt"/>
              </a:rPr>
              <a:t>∨ </a:t>
            </a:r>
            <a:r>
              <a:rPr lang="en-US" altLang="zh-CN" sz="2400" dirty="0">
                <a:cs typeface="Times New Roman" panose="02020603050405020304" pitchFamily="18" charset="0"/>
                <a:sym typeface="+mn-lt"/>
              </a:rPr>
              <a:t>¬</a:t>
            </a:r>
            <a:r>
              <a:rPr lang="en-US" altLang="zh-CN" sz="2400" i="1" dirty="0"/>
              <a:t>R</a:t>
            </a:r>
            <a:endParaRPr lang="en-US" altLang="zh-CN" sz="2400" dirty="0"/>
          </a:p>
          <a:p>
            <a:r>
              <a:rPr lang="en-US" altLang="zh-CN" sz="2400" dirty="0">
                <a:sym typeface="Symbol" panose="05050102010706020507" pitchFamily="18" charset="2"/>
              </a:rPr>
              <a:t>  </a:t>
            </a:r>
            <a:r>
              <a:rPr lang="en-US" altLang="zh-CN" sz="2400" dirty="0">
                <a:cs typeface="Times New Roman" panose="02020603050405020304" pitchFamily="18" charset="0"/>
                <a:sym typeface="+mn-lt"/>
              </a:rPr>
              <a:t>((</a:t>
            </a:r>
            <a:r>
              <a:rPr lang="en-US" altLang="zh-CN" sz="2400" i="1" dirty="0">
                <a:cs typeface="Times New Roman" panose="02020603050405020304" pitchFamily="18" charset="0"/>
                <a:sym typeface="+mn-lt"/>
              </a:rPr>
              <a:t>P </a:t>
            </a:r>
            <a:r>
              <a:rPr lang="en-US" altLang="zh-CN" sz="2400" b="1" dirty="0">
                <a:cs typeface="Times New Roman" panose="02020603050405020304" pitchFamily="18" charset="0"/>
                <a:sym typeface="+mn-lt"/>
              </a:rPr>
              <a:t>∧</a:t>
            </a:r>
            <a:r>
              <a:rPr lang="en-US" altLang="zh-CN" sz="2400" dirty="0">
                <a:cs typeface="Times New Roman" panose="02020603050405020304" pitchFamily="18" charset="0"/>
                <a:sym typeface="+mn-lt"/>
              </a:rPr>
              <a:t> ¬</a:t>
            </a:r>
            <a:r>
              <a:rPr lang="en-US" altLang="zh-CN" sz="2400" i="1" dirty="0"/>
              <a:t>P</a:t>
            </a:r>
            <a:r>
              <a:rPr lang="en-US" altLang="zh-CN" sz="2400" dirty="0"/>
              <a:t>)</a:t>
            </a:r>
            <a:r>
              <a:rPr lang="en-US" altLang="zh-CN" sz="2400" b="1" dirty="0">
                <a:cs typeface="Times New Roman" panose="02020603050405020304" pitchFamily="18" charset="0"/>
                <a:sym typeface="+mn-lt"/>
              </a:rPr>
              <a:t> ∨</a:t>
            </a:r>
            <a:r>
              <a:rPr lang="zh-CN" altLang="en-US" sz="2400" b="1" dirty="0"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2400" dirty="0">
                <a:cs typeface="Times New Roman" panose="02020603050405020304" pitchFamily="18" charset="0"/>
                <a:sym typeface="+mn-lt"/>
              </a:rPr>
              <a:t>(</a:t>
            </a:r>
            <a:r>
              <a:rPr lang="en-US" altLang="zh-CN" sz="2400" i="1" dirty="0">
                <a:cs typeface="Times New Roman" panose="02020603050405020304" pitchFamily="18" charset="0"/>
                <a:sym typeface="+mn-lt"/>
              </a:rPr>
              <a:t>P </a:t>
            </a:r>
            <a:r>
              <a:rPr lang="en-US" altLang="zh-CN" sz="2400" b="1" dirty="0">
                <a:cs typeface="Times New Roman" panose="02020603050405020304" pitchFamily="18" charset="0"/>
                <a:sym typeface="+mn-lt"/>
              </a:rPr>
              <a:t>∧</a:t>
            </a:r>
            <a:r>
              <a:rPr lang="en-US" altLang="zh-CN" sz="2400" dirty="0"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2400" i="1" dirty="0">
                <a:cs typeface="Times New Roman" panose="02020603050405020304" pitchFamily="18" charset="0"/>
                <a:sym typeface="+mn-lt"/>
              </a:rPr>
              <a:t>Q</a:t>
            </a:r>
            <a:r>
              <a:rPr lang="en-US" altLang="zh-CN" sz="2400" dirty="0">
                <a:cs typeface="Times New Roman" panose="02020603050405020304" pitchFamily="18" charset="0"/>
                <a:sym typeface="+mn-lt"/>
              </a:rPr>
              <a:t>))</a:t>
            </a:r>
            <a:r>
              <a:rPr lang="en-US" altLang="zh-CN" sz="2400" i="1" dirty="0"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2400" b="1" dirty="0">
                <a:cs typeface="Times New Roman" panose="02020603050405020304" pitchFamily="18" charset="0"/>
                <a:sym typeface="+mn-lt"/>
              </a:rPr>
              <a:t>∨ </a:t>
            </a:r>
            <a:r>
              <a:rPr lang="en-US" altLang="zh-CN" sz="2400" dirty="0">
                <a:cs typeface="Times New Roman" panose="02020603050405020304" pitchFamily="18" charset="0"/>
                <a:sym typeface="+mn-lt"/>
              </a:rPr>
              <a:t>¬</a:t>
            </a:r>
            <a:r>
              <a:rPr lang="en-US" altLang="zh-CN" sz="2400" i="1" dirty="0"/>
              <a:t>R</a:t>
            </a:r>
            <a:endParaRPr lang="en-US" altLang="zh-CN" sz="2400" dirty="0"/>
          </a:p>
          <a:p>
            <a:r>
              <a:rPr lang="en-US" altLang="zh-CN" sz="2400" dirty="0">
                <a:sym typeface="Symbol" panose="05050102010706020507" pitchFamily="18" charset="2"/>
              </a:rPr>
              <a:t>  </a:t>
            </a:r>
            <a:r>
              <a:rPr lang="en-US" altLang="zh-CN" sz="2400" dirty="0">
                <a:cs typeface="Times New Roman" panose="02020603050405020304" pitchFamily="18" charset="0"/>
                <a:sym typeface="+mn-lt"/>
              </a:rPr>
              <a:t>(</a:t>
            </a:r>
            <a:r>
              <a:rPr lang="en-US" altLang="zh-CN" sz="2400" i="1" dirty="0">
                <a:cs typeface="Times New Roman" panose="02020603050405020304" pitchFamily="18" charset="0"/>
                <a:sym typeface="+mn-lt"/>
              </a:rPr>
              <a:t>F </a:t>
            </a:r>
            <a:r>
              <a:rPr lang="en-US" altLang="zh-CN" sz="2400" b="1" dirty="0">
                <a:cs typeface="Times New Roman" panose="02020603050405020304" pitchFamily="18" charset="0"/>
                <a:sym typeface="+mn-lt"/>
              </a:rPr>
              <a:t>∨</a:t>
            </a:r>
            <a:r>
              <a:rPr lang="zh-CN" altLang="en-US" sz="2400" b="1" dirty="0"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2400" dirty="0">
                <a:cs typeface="Times New Roman" panose="02020603050405020304" pitchFamily="18" charset="0"/>
                <a:sym typeface="+mn-lt"/>
              </a:rPr>
              <a:t>(</a:t>
            </a:r>
            <a:r>
              <a:rPr lang="en-US" altLang="zh-CN" sz="2400" i="1" dirty="0">
                <a:cs typeface="Times New Roman" panose="02020603050405020304" pitchFamily="18" charset="0"/>
                <a:sym typeface="+mn-lt"/>
              </a:rPr>
              <a:t>P </a:t>
            </a:r>
            <a:r>
              <a:rPr lang="en-US" altLang="zh-CN" sz="2400" b="1" dirty="0">
                <a:cs typeface="Times New Roman" panose="02020603050405020304" pitchFamily="18" charset="0"/>
                <a:sym typeface="+mn-lt"/>
              </a:rPr>
              <a:t>∧</a:t>
            </a:r>
            <a:r>
              <a:rPr lang="en-US" altLang="zh-CN" sz="2400" dirty="0"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2400" i="1" dirty="0">
                <a:cs typeface="Times New Roman" panose="02020603050405020304" pitchFamily="18" charset="0"/>
                <a:sym typeface="+mn-lt"/>
              </a:rPr>
              <a:t>Q</a:t>
            </a:r>
            <a:r>
              <a:rPr lang="en-US" altLang="zh-CN" sz="2400" dirty="0">
                <a:cs typeface="Times New Roman" panose="02020603050405020304" pitchFamily="18" charset="0"/>
                <a:sym typeface="+mn-lt"/>
              </a:rPr>
              <a:t>))</a:t>
            </a:r>
            <a:r>
              <a:rPr lang="en-US" altLang="zh-CN" sz="2400" i="1" dirty="0"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2400" b="1" dirty="0">
                <a:cs typeface="Times New Roman" panose="02020603050405020304" pitchFamily="18" charset="0"/>
                <a:sym typeface="+mn-lt"/>
              </a:rPr>
              <a:t>∨ </a:t>
            </a:r>
            <a:r>
              <a:rPr lang="en-US" altLang="zh-CN" sz="2400" dirty="0">
                <a:cs typeface="Times New Roman" panose="02020603050405020304" pitchFamily="18" charset="0"/>
                <a:sym typeface="+mn-lt"/>
              </a:rPr>
              <a:t>¬</a:t>
            </a:r>
            <a:r>
              <a:rPr lang="en-US" altLang="zh-CN" sz="2400" i="1" dirty="0"/>
              <a:t>R</a:t>
            </a:r>
            <a:endParaRPr lang="en-US" altLang="zh-CN" sz="2400" dirty="0"/>
          </a:p>
          <a:p>
            <a:r>
              <a:rPr lang="en-US" altLang="zh-CN" sz="2400" dirty="0">
                <a:sym typeface="Symbol" panose="05050102010706020507" pitchFamily="18" charset="2"/>
              </a:rPr>
              <a:t>  </a:t>
            </a:r>
            <a:r>
              <a:rPr lang="en-US" altLang="zh-CN" sz="2400" dirty="0">
                <a:cs typeface="Times New Roman" panose="02020603050405020304" pitchFamily="18" charset="0"/>
                <a:sym typeface="+mn-lt"/>
              </a:rPr>
              <a:t>(</a:t>
            </a:r>
            <a:r>
              <a:rPr lang="en-US" altLang="zh-CN" sz="2400" i="1" dirty="0">
                <a:cs typeface="Times New Roman" panose="02020603050405020304" pitchFamily="18" charset="0"/>
                <a:sym typeface="+mn-lt"/>
              </a:rPr>
              <a:t>P </a:t>
            </a:r>
            <a:r>
              <a:rPr lang="en-US" altLang="zh-CN" sz="2400" b="1" dirty="0">
                <a:cs typeface="Times New Roman" panose="02020603050405020304" pitchFamily="18" charset="0"/>
                <a:sym typeface="+mn-lt"/>
              </a:rPr>
              <a:t>∧</a:t>
            </a:r>
            <a:r>
              <a:rPr lang="en-US" altLang="zh-CN" sz="2400" dirty="0"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2400" i="1" dirty="0">
                <a:cs typeface="Times New Roman" panose="02020603050405020304" pitchFamily="18" charset="0"/>
                <a:sym typeface="+mn-lt"/>
              </a:rPr>
              <a:t>Q</a:t>
            </a:r>
            <a:r>
              <a:rPr lang="en-US" altLang="zh-CN" sz="2400" dirty="0">
                <a:cs typeface="Times New Roman" panose="02020603050405020304" pitchFamily="18" charset="0"/>
                <a:sym typeface="+mn-lt"/>
              </a:rPr>
              <a:t>)</a:t>
            </a:r>
            <a:r>
              <a:rPr lang="en-US" altLang="zh-CN" sz="2400" i="1" dirty="0"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2400" b="1" dirty="0">
                <a:cs typeface="Times New Roman" panose="02020603050405020304" pitchFamily="18" charset="0"/>
                <a:sym typeface="+mn-lt"/>
              </a:rPr>
              <a:t>∨ </a:t>
            </a:r>
            <a:r>
              <a:rPr lang="en-US" altLang="zh-CN" sz="2400" dirty="0">
                <a:cs typeface="Times New Roman" panose="02020603050405020304" pitchFamily="18" charset="0"/>
                <a:sym typeface="+mn-lt"/>
              </a:rPr>
              <a:t>¬</a:t>
            </a:r>
            <a:r>
              <a:rPr lang="en-US" altLang="zh-CN" sz="2400" i="1" dirty="0"/>
              <a:t>R</a:t>
            </a:r>
            <a:endParaRPr lang="en-US" altLang="zh-CN" sz="2400" dirty="0"/>
          </a:p>
          <a:p>
            <a:endParaRPr lang="zh-CN" altLang="en-US" sz="2400" dirty="0"/>
          </a:p>
        </p:txBody>
      </p:sp>
      <p:sp>
        <p:nvSpPr>
          <p:cNvPr id="111" name="矩形 110">
            <a:extLst>
              <a:ext uri="{FF2B5EF4-FFF2-40B4-BE49-F238E27FC236}">
                <a16:creationId xmlns:a16="http://schemas.microsoft.com/office/drawing/2014/main" id="{679D6B96-9867-40C5-87D8-7F1EF45221CF}"/>
              </a:ext>
            </a:extLst>
          </p:cNvPr>
          <p:cNvSpPr/>
          <p:nvPr/>
        </p:nvSpPr>
        <p:spPr>
          <a:xfrm>
            <a:off x="2667000" y="1121940"/>
            <a:ext cx="577273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sz="2800" dirty="0"/>
              <a:t>Simplify the propositional formula</a:t>
            </a:r>
            <a:endParaRPr lang="zh-CN" altLang="en-US" sz="2800" dirty="0"/>
          </a:p>
        </p:txBody>
      </p:sp>
      <p:grpSp>
        <p:nvGrpSpPr>
          <p:cNvPr id="80" name="组合 79">
            <a:extLst>
              <a:ext uri="{FF2B5EF4-FFF2-40B4-BE49-F238E27FC236}">
                <a16:creationId xmlns:a16="http://schemas.microsoft.com/office/drawing/2014/main" id="{1F0DC266-77A1-429E-ADC4-60826B161C4C}"/>
              </a:ext>
            </a:extLst>
          </p:cNvPr>
          <p:cNvGrpSpPr/>
          <p:nvPr/>
        </p:nvGrpSpPr>
        <p:grpSpPr>
          <a:xfrm>
            <a:off x="4880944" y="4550214"/>
            <a:ext cx="1800224" cy="647700"/>
            <a:chOff x="5550582" y="3554185"/>
            <a:chExt cx="1800224" cy="647700"/>
          </a:xfrm>
        </p:grpSpPr>
        <p:sp>
          <p:nvSpPr>
            <p:cNvPr id="135" name="Line 10">
              <a:extLst>
                <a:ext uri="{FF2B5EF4-FFF2-40B4-BE49-F238E27FC236}">
                  <a16:creationId xmlns:a16="http://schemas.microsoft.com/office/drawing/2014/main" id="{74DD35FE-703D-4194-8AD5-D06FDD77D54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550582" y="3697060"/>
              <a:ext cx="503237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6" name="Line 11">
              <a:extLst>
                <a:ext uri="{FF2B5EF4-FFF2-40B4-BE49-F238E27FC236}">
                  <a16:creationId xmlns:a16="http://schemas.microsoft.com/office/drawing/2014/main" id="{65318E74-9A48-4463-9E83-0DECFB70FB6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550582" y="4130448"/>
              <a:ext cx="503237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7" name="Line 12">
              <a:extLst>
                <a:ext uri="{FF2B5EF4-FFF2-40B4-BE49-F238E27FC236}">
                  <a16:creationId xmlns:a16="http://schemas.microsoft.com/office/drawing/2014/main" id="{30CE75CF-F2FA-48E7-8622-9CCA1A14BD5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053818" y="3554185"/>
              <a:ext cx="0" cy="6477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8" name="Line 13">
              <a:extLst>
                <a:ext uri="{FF2B5EF4-FFF2-40B4-BE49-F238E27FC236}">
                  <a16:creationId xmlns:a16="http://schemas.microsoft.com/office/drawing/2014/main" id="{D875183D-A20C-4120-A184-C8412E26E88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053818" y="3554185"/>
              <a:ext cx="64928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9" name="Line 14">
              <a:extLst>
                <a:ext uri="{FF2B5EF4-FFF2-40B4-BE49-F238E27FC236}">
                  <a16:creationId xmlns:a16="http://schemas.microsoft.com/office/drawing/2014/main" id="{BB88A0A3-40DC-497E-9C59-DAED1394CCF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053818" y="4201885"/>
              <a:ext cx="64928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0" name="AutoShape 15">
              <a:extLst>
                <a:ext uri="{FF2B5EF4-FFF2-40B4-BE49-F238E27FC236}">
                  <a16:creationId xmlns:a16="http://schemas.microsoft.com/office/drawing/2014/main" id="{CF760EF4-A592-4652-A38A-9155C14C7B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03106" y="3554185"/>
              <a:ext cx="215900" cy="647700"/>
            </a:xfrm>
            <a:prstGeom prst="flowChartDelay">
              <a:avLst/>
            </a:prstGeom>
            <a:solidFill>
              <a:schemeClr val="accent4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SzPct val="100000"/>
                <a:buChar char="•"/>
                <a:defRPr kumimoji="1" sz="32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SzPct val="100000"/>
                <a:buChar char="–"/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SzPct val="100000"/>
                <a:buChar char="•"/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»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»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»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»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»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>
                  <a:srgbClr val="000000"/>
                </a:buClr>
                <a:buFontTx/>
                <a:buNone/>
              </a:pPr>
              <a:endParaRPr kumimoji="0" lang="zh-CN" altLang="en-US" sz="2800"/>
            </a:p>
          </p:txBody>
        </p:sp>
        <p:sp>
          <p:nvSpPr>
            <p:cNvPr id="141" name="Line 16">
              <a:extLst>
                <a:ext uri="{FF2B5EF4-FFF2-40B4-BE49-F238E27FC236}">
                  <a16:creationId xmlns:a16="http://schemas.microsoft.com/office/drawing/2014/main" id="{B8BBA8A0-45F9-4B62-BBF2-548CF476BFB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919006" y="3841523"/>
              <a:ext cx="43180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cxnSp>
        <p:nvCxnSpPr>
          <p:cNvPr id="83" name="直接箭头连接符 82">
            <a:extLst>
              <a:ext uri="{FF2B5EF4-FFF2-40B4-BE49-F238E27FC236}">
                <a16:creationId xmlns:a16="http://schemas.microsoft.com/office/drawing/2014/main" id="{5285CE05-039C-4001-B416-98383D266CD1}"/>
              </a:ext>
            </a:extLst>
          </p:cNvPr>
          <p:cNvCxnSpPr>
            <a:cxnSpLocks/>
          </p:cNvCxnSpPr>
          <p:nvPr/>
        </p:nvCxnSpPr>
        <p:spPr>
          <a:xfrm>
            <a:off x="3782581" y="5121713"/>
            <a:ext cx="161591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5" name="组合 84">
            <a:extLst>
              <a:ext uri="{FF2B5EF4-FFF2-40B4-BE49-F238E27FC236}">
                <a16:creationId xmlns:a16="http://schemas.microsoft.com/office/drawing/2014/main" id="{91D148AE-D27F-40B8-AFD7-5C08EE6EADF6}"/>
              </a:ext>
            </a:extLst>
          </p:cNvPr>
          <p:cNvGrpSpPr/>
          <p:nvPr/>
        </p:nvGrpSpPr>
        <p:grpSpPr>
          <a:xfrm>
            <a:off x="3782581" y="5661056"/>
            <a:ext cx="1655764" cy="394653"/>
            <a:chOff x="7699829" y="3130324"/>
            <a:chExt cx="1655764" cy="358775"/>
          </a:xfrm>
        </p:grpSpPr>
        <p:sp>
          <p:nvSpPr>
            <p:cNvPr id="119" name="Line 4">
              <a:extLst>
                <a:ext uri="{FF2B5EF4-FFF2-40B4-BE49-F238E27FC236}">
                  <a16:creationId xmlns:a16="http://schemas.microsoft.com/office/drawing/2014/main" id="{2CF8FD8C-AB74-49A5-86F4-E1DDA785F30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699829" y="3273198"/>
              <a:ext cx="50323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0" name="Line 5">
              <a:extLst>
                <a:ext uri="{FF2B5EF4-FFF2-40B4-BE49-F238E27FC236}">
                  <a16:creationId xmlns:a16="http://schemas.microsoft.com/office/drawing/2014/main" id="{B885187E-67A2-4315-92A3-F64D08E46BA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203067" y="3130324"/>
              <a:ext cx="0" cy="35877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1" name="Line 6">
              <a:extLst>
                <a:ext uri="{FF2B5EF4-FFF2-40B4-BE49-F238E27FC236}">
                  <a16:creationId xmlns:a16="http://schemas.microsoft.com/office/drawing/2014/main" id="{55421F7F-F6A4-4118-BE00-CFC8E24406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203067" y="3130324"/>
              <a:ext cx="431800" cy="14287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2" name="Line 7">
              <a:extLst>
                <a:ext uri="{FF2B5EF4-FFF2-40B4-BE49-F238E27FC236}">
                  <a16:creationId xmlns:a16="http://schemas.microsoft.com/office/drawing/2014/main" id="{DB6B7012-BC04-4C98-B1A0-C51DCFD66F2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203067" y="3273198"/>
              <a:ext cx="431800" cy="2159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" name="Oval 8">
              <a:extLst>
                <a:ext uri="{FF2B5EF4-FFF2-40B4-BE49-F238E27FC236}">
                  <a16:creationId xmlns:a16="http://schemas.microsoft.com/office/drawing/2014/main" id="{EAD9441B-DBF1-41BF-A7F1-1A9176C688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34867" y="3201761"/>
              <a:ext cx="215900" cy="144463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SzPct val="100000"/>
                <a:buChar char="•"/>
                <a:defRPr kumimoji="1" sz="32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SzPct val="100000"/>
                <a:buChar char="–"/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SzPct val="100000"/>
                <a:buChar char="•"/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»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»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»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»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»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>
                  <a:srgbClr val="000000"/>
                </a:buClr>
                <a:buFontTx/>
                <a:buNone/>
              </a:pPr>
              <a:endParaRPr kumimoji="0" lang="zh-CN" altLang="en-US" sz="2800"/>
            </a:p>
          </p:txBody>
        </p:sp>
        <p:sp>
          <p:nvSpPr>
            <p:cNvPr id="124" name="Line 9">
              <a:extLst>
                <a:ext uri="{FF2B5EF4-FFF2-40B4-BE49-F238E27FC236}">
                  <a16:creationId xmlns:a16="http://schemas.microsoft.com/office/drawing/2014/main" id="{15217B5B-279C-4CED-A9F2-CF564F8AED6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850768" y="3273198"/>
              <a:ext cx="504825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cxnSp>
        <p:nvCxnSpPr>
          <p:cNvPr id="87" name="直接箭头连接符 86">
            <a:extLst>
              <a:ext uri="{FF2B5EF4-FFF2-40B4-BE49-F238E27FC236}">
                <a16:creationId xmlns:a16="http://schemas.microsoft.com/office/drawing/2014/main" id="{D429B76B-6503-46EE-99BD-3D014CC4152E}"/>
              </a:ext>
            </a:extLst>
          </p:cNvPr>
          <p:cNvCxnSpPr>
            <a:cxnSpLocks/>
          </p:cNvCxnSpPr>
          <p:nvPr/>
        </p:nvCxnSpPr>
        <p:spPr>
          <a:xfrm>
            <a:off x="3756400" y="4685359"/>
            <a:ext cx="161591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9" name="组合 88">
            <a:extLst>
              <a:ext uri="{FF2B5EF4-FFF2-40B4-BE49-F238E27FC236}">
                <a16:creationId xmlns:a16="http://schemas.microsoft.com/office/drawing/2014/main" id="{1C44737E-375B-4276-BD46-A6C4064EAFD4}"/>
              </a:ext>
            </a:extLst>
          </p:cNvPr>
          <p:cNvGrpSpPr/>
          <p:nvPr/>
        </p:nvGrpSpPr>
        <p:grpSpPr>
          <a:xfrm>
            <a:off x="7446531" y="5327241"/>
            <a:ext cx="1439861" cy="614008"/>
            <a:chOff x="5550582" y="5270273"/>
            <a:chExt cx="1439861" cy="742950"/>
          </a:xfrm>
        </p:grpSpPr>
        <p:sp>
          <p:nvSpPr>
            <p:cNvPr id="96" name="Line 17">
              <a:extLst>
                <a:ext uri="{FF2B5EF4-FFF2-40B4-BE49-F238E27FC236}">
                  <a16:creationId xmlns:a16="http://schemas.microsoft.com/office/drawing/2014/main" id="{A84501AE-5279-4DE1-9DAE-72E5E6DAF3B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550582" y="5354410"/>
              <a:ext cx="503237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" name="Line 18">
              <a:extLst>
                <a:ext uri="{FF2B5EF4-FFF2-40B4-BE49-F238E27FC236}">
                  <a16:creationId xmlns:a16="http://schemas.microsoft.com/office/drawing/2014/main" id="{E16B2520-83E1-426D-AA58-5F5EEF88C8B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550582" y="5857648"/>
              <a:ext cx="503237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" name="Freeform 19">
              <a:extLst>
                <a:ext uri="{FF2B5EF4-FFF2-40B4-BE49-F238E27FC236}">
                  <a16:creationId xmlns:a16="http://schemas.microsoft.com/office/drawing/2014/main" id="{6E223C07-7071-4868-A1A1-02443B22059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82381" y="5270273"/>
              <a:ext cx="588962" cy="742950"/>
            </a:xfrm>
            <a:custGeom>
              <a:avLst/>
              <a:gdLst>
                <a:gd name="T0" fmla="*/ 2147483646 w 371"/>
                <a:gd name="T1" fmla="*/ 2147483646 h 468"/>
                <a:gd name="T2" fmla="*/ 2147483646 w 371"/>
                <a:gd name="T3" fmla="*/ 2147483646 h 468"/>
                <a:gd name="T4" fmla="*/ 2147483646 w 371"/>
                <a:gd name="T5" fmla="*/ 2147483646 h 468"/>
                <a:gd name="T6" fmla="*/ 2147483646 w 371"/>
                <a:gd name="T7" fmla="*/ 2147483646 h 468"/>
                <a:gd name="T8" fmla="*/ 2147483646 w 371"/>
                <a:gd name="T9" fmla="*/ 2147483646 h 4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71"/>
                <a:gd name="T16" fmla="*/ 0 h 468"/>
                <a:gd name="T17" fmla="*/ 371 w 371"/>
                <a:gd name="T18" fmla="*/ 468 h 4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71" h="468">
                  <a:moveTo>
                    <a:pt x="45" y="7"/>
                  </a:moveTo>
                  <a:cubicBezTo>
                    <a:pt x="0" y="0"/>
                    <a:pt x="91" y="113"/>
                    <a:pt x="91" y="189"/>
                  </a:cubicBezTo>
                  <a:cubicBezTo>
                    <a:pt x="91" y="265"/>
                    <a:pt x="0" y="454"/>
                    <a:pt x="45" y="461"/>
                  </a:cubicBezTo>
                  <a:cubicBezTo>
                    <a:pt x="90" y="468"/>
                    <a:pt x="355" y="310"/>
                    <a:pt x="363" y="234"/>
                  </a:cubicBezTo>
                  <a:cubicBezTo>
                    <a:pt x="371" y="158"/>
                    <a:pt x="90" y="14"/>
                    <a:pt x="45" y="7"/>
                  </a:cubicBezTo>
                  <a:close/>
                </a:path>
              </a:pathLst>
            </a:custGeom>
            <a:solidFill>
              <a:schemeClr val="accent4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" name="Line 20">
              <a:extLst>
                <a:ext uri="{FF2B5EF4-FFF2-40B4-BE49-F238E27FC236}">
                  <a16:creationId xmlns:a16="http://schemas.microsoft.com/office/drawing/2014/main" id="{9CE75005-1104-45E3-83E0-AB86D512CC3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558643" y="5641748"/>
              <a:ext cx="43180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cxnSp>
        <p:nvCxnSpPr>
          <p:cNvPr id="91" name="直接箭头连接符 75">
            <a:extLst>
              <a:ext uri="{FF2B5EF4-FFF2-40B4-BE49-F238E27FC236}">
                <a16:creationId xmlns:a16="http://schemas.microsoft.com/office/drawing/2014/main" id="{8CD2DFEB-CB32-4F9E-A349-3CDFCCFCF6B0}"/>
              </a:ext>
            </a:extLst>
          </p:cNvPr>
          <p:cNvCxnSpPr>
            <a:cxnSpLocks/>
            <a:stCxn id="124" idx="1"/>
            <a:endCxn id="112" idx="0"/>
          </p:cNvCxnSpPr>
          <p:nvPr/>
        </p:nvCxnSpPr>
        <p:spPr>
          <a:xfrm flipV="1">
            <a:off x="5438345" y="5812675"/>
            <a:ext cx="2008186" cy="554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接箭头连接符 75">
            <a:extLst>
              <a:ext uri="{FF2B5EF4-FFF2-40B4-BE49-F238E27FC236}">
                <a16:creationId xmlns:a16="http://schemas.microsoft.com/office/drawing/2014/main" id="{F7D58D18-CDA6-4AF3-949C-5CCA85973F4F}"/>
              </a:ext>
            </a:extLst>
          </p:cNvPr>
          <p:cNvCxnSpPr>
            <a:cxnSpLocks/>
            <a:stCxn id="141" idx="1"/>
          </p:cNvCxnSpPr>
          <p:nvPr/>
        </p:nvCxnSpPr>
        <p:spPr>
          <a:xfrm rot="16200000" flipH="1">
            <a:off x="7000138" y="4518583"/>
            <a:ext cx="559222" cy="1197162"/>
          </a:xfrm>
          <a:prstGeom prst="bentConnector4">
            <a:avLst>
              <a:gd name="adj1" fmla="val 0"/>
              <a:gd name="adj2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接箭头连接符 75">
            <a:extLst>
              <a:ext uri="{FF2B5EF4-FFF2-40B4-BE49-F238E27FC236}">
                <a16:creationId xmlns:a16="http://schemas.microsoft.com/office/drawing/2014/main" id="{1AFFC4BE-A78C-47A6-BB38-2AF8DBD1215F}"/>
              </a:ext>
            </a:extLst>
          </p:cNvPr>
          <p:cNvCxnSpPr>
            <a:cxnSpLocks/>
          </p:cNvCxnSpPr>
          <p:nvPr/>
        </p:nvCxnSpPr>
        <p:spPr>
          <a:xfrm>
            <a:off x="8886392" y="5634245"/>
            <a:ext cx="140215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矩形 147">
            <a:extLst>
              <a:ext uri="{FF2B5EF4-FFF2-40B4-BE49-F238E27FC236}">
                <a16:creationId xmlns:a16="http://schemas.microsoft.com/office/drawing/2014/main" id="{611E976C-9155-4426-8E01-1081C475ABEC}"/>
              </a:ext>
            </a:extLst>
          </p:cNvPr>
          <p:cNvSpPr/>
          <p:nvPr/>
        </p:nvSpPr>
        <p:spPr>
          <a:xfrm>
            <a:off x="3230733" y="4526802"/>
            <a:ext cx="3513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i="1" dirty="0"/>
              <a:t>P</a:t>
            </a:r>
            <a:endParaRPr lang="zh-CN" altLang="en-US" dirty="0"/>
          </a:p>
        </p:txBody>
      </p:sp>
      <p:sp>
        <p:nvSpPr>
          <p:cNvPr id="149" name="矩形 148">
            <a:extLst>
              <a:ext uri="{FF2B5EF4-FFF2-40B4-BE49-F238E27FC236}">
                <a16:creationId xmlns:a16="http://schemas.microsoft.com/office/drawing/2014/main" id="{A7602CA4-EAD6-4588-872C-C5AF693C6EFF}"/>
              </a:ext>
            </a:extLst>
          </p:cNvPr>
          <p:cNvSpPr/>
          <p:nvPr/>
        </p:nvSpPr>
        <p:spPr>
          <a:xfrm>
            <a:off x="3215838" y="5043388"/>
            <a:ext cx="3642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i="1" dirty="0"/>
              <a:t>Q</a:t>
            </a:r>
            <a:endParaRPr lang="zh-CN" altLang="en-US" dirty="0"/>
          </a:p>
        </p:txBody>
      </p:sp>
      <p:sp>
        <p:nvSpPr>
          <p:cNvPr id="150" name="矩形 149">
            <a:extLst>
              <a:ext uri="{FF2B5EF4-FFF2-40B4-BE49-F238E27FC236}">
                <a16:creationId xmlns:a16="http://schemas.microsoft.com/office/drawing/2014/main" id="{0525D929-823F-4EF4-9D57-857946D747F2}"/>
              </a:ext>
            </a:extLst>
          </p:cNvPr>
          <p:cNvSpPr/>
          <p:nvPr/>
        </p:nvSpPr>
        <p:spPr>
          <a:xfrm>
            <a:off x="3249862" y="5529215"/>
            <a:ext cx="3513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i="1" dirty="0"/>
              <a:t>R</a:t>
            </a:r>
            <a:endParaRPr lang="zh-CN" altLang="en-US" dirty="0"/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951CFBD7-B446-468E-99A1-033A29ACC345}"/>
              </a:ext>
            </a:extLst>
          </p:cNvPr>
          <p:cNvSpPr/>
          <p:nvPr/>
        </p:nvSpPr>
        <p:spPr>
          <a:xfrm>
            <a:off x="9146930" y="5111665"/>
            <a:ext cx="15578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cs typeface="Times New Roman" panose="02020603050405020304" pitchFamily="18" charset="0"/>
                <a:sym typeface="+mn-lt"/>
              </a:rPr>
              <a:t>(</a:t>
            </a:r>
            <a:r>
              <a:rPr lang="en-US" altLang="zh-CN" i="1" dirty="0">
                <a:cs typeface="Times New Roman" panose="02020603050405020304" pitchFamily="18" charset="0"/>
                <a:sym typeface="+mn-lt"/>
              </a:rPr>
              <a:t>P </a:t>
            </a:r>
            <a:r>
              <a:rPr lang="en-US" altLang="zh-CN" b="1" dirty="0">
                <a:cs typeface="Times New Roman" panose="02020603050405020304" pitchFamily="18" charset="0"/>
                <a:sym typeface="+mn-lt"/>
              </a:rPr>
              <a:t>∧</a:t>
            </a:r>
            <a:r>
              <a:rPr lang="en-US" altLang="zh-CN" dirty="0"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i="1" dirty="0">
                <a:cs typeface="Times New Roman" panose="02020603050405020304" pitchFamily="18" charset="0"/>
                <a:sym typeface="+mn-lt"/>
              </a:rPr>
              <a:t>Q</a:t>
            </a:r>
            <a:r>
              <a:rPr lang="en-US" altLang="zh-CN" dirty="0">
                <a:cs typeface="Times New Roman" panose="02020603050405020304" pitchFamily="18" charset="0"/>
                <a:sym typeface="+mn-lt"/>
              </a:rPr>
              <a:t>)</a:t>
            </a:r>
            <a:r>
              <a:rPr lang="en-US" altLang="zh-CN" i="1" dirty="0"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b="1" dirty="0">
                <a:cs typeface="Times New Roman" panose="02020603050405020304" pitchFamily="18" charset="0"/>
                <a:sym typeface="+mn-lt"/>
              </a:rPr>
              <a:t>∨ </a:t>
            </a:r>
            <a:r>
              <a:rPr lang="en-US" altLang="zh-CN" dirty="0">
                <a:cs typeface="Times New Roman" panose="02020603050405020304" pitchFamily="18" charset="0"/>
                <a:sym typeface="+mn-lt"/>
              </a:rPr>
              <a:t>¬</a:t>
            </a:r>
            <a:r>
              <a:rPr lang="en-US" altLang="zh-CN" i="1" dirty="0"/>
              <a:t>R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136055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8" grpId="0"/>
      <p:bldP spid="149" grpId="0"/>
      <p:bldP spid="150" grpId="0"/>
      <p:bldP spid="5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6C79DF10-512C-4E6B-97CB-D261861023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7B5860-9389-40BC-8CED-DD2AAB23A1E9}" type="slidenum">
              <a:rPr lang="zh-CN" altLang="en-US" smtClean="0"/>
              <a:pPr/>
              <a:t>40</a:t>
            </a:fld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F09CA28-06BA-45AE-BAAC-B8FF98C49D28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2311400" y="841144"/>
            <a:ext cx="97536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en-US" altLang="zh-CN" sz="2600" b="1" dirty="0">
                <a:solidFill>
                  <a:srgbClr val="7030A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Exercise: </a:t>
            </a:r>
            <a:r>
              <a:rPr lang="en-US" altLang="zh-CN" sz="26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Select the right form of </a:t>
            </a:r>
            <a:r>
              <a:rPr lang="en-US" altLang="zh-CN" sz="2600" b="1" i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M</a:t>
            </a:r>
            <a:r>
              <a:rPr lang="en-US" altLang="zh-CN" sz="2600" b="1" baseline="-25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11 </a:t>
            </a:r>
            <a:r>
              <a:rPr lang="en-US" altLang="zh-CN" sz="26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in formula A which contains Four variables P, Q, R, S  </a:t>
            </a:r>
            <a:endParaRPr lang="zh-CN" altLang="en-US" sz="2600" b="1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0B4A16B-237E-4785-8266-EE328C775692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3408218" y="2752812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800" b="1" i="1" dirty="0">
                <a:ea typeface="宋体" panose="02010600030101010101" pitchFamily="2" charset="-122"/>
              </a:rPr>
              <a:t>¬P </a:t>
            </a:r>
            <a:r>
              <a:rPr lang="en-US" altLang="zh-CN" sz="2800" b="1" dirty="0">
                <a:ea typeface="宋体" panose="02010600030101010101" pitchFamily="2" charset="-122"/>
              </a:rPr>
              <a:t>∨</a:t>
            </a:r>
            <a:r>
              <a:rPr lang="en-US" altLang="zh-CN" sz="2800" b="1" i="1" dirty="0">
                <a:ea typeface="宋体" panose="02010600030101010101" pitchFamily="2" charset="-122"/>
              </a:rPr>
              <a:t> Q </a:t>
            </a:r>
            <a:r>
              <a:rPr lang="en-US" altLang="zh-CN" sz="2800" b="1" dirty="0">
                <a:ea typeface="宋体" panose="02010600030101010101" pitchFamily="2" charset="-122"/>
              </a:rPr>
              <a:t>∨ </a:t>
            </a:r>
            <a:r>
              <a:rPr lang="en-US" altLang="zh-CN" sz="2800" b="1" i="1" dirty="0">
                <a:ea typeface="宋体" panose="02010600030101010101" pitchFamily="2" charset="-122"/>
              </a:rPr>
              <a:t>R</a:t>
            </a:r>
            <a:r>
              <a:rPr lang="en-US" altLang="zh-CN" sz="2800" b="1" dirty="0">
                <a:ea typeface="宋体" panose="02010600030101010101" pitchFamily="2" charset="-122"/>
              </a:rPr>
              <a:t> ∨ </a:t>
            </a:r>
            <a:r>
              <a:rPr lang="en-US" altLang="zh-CN" sz="2800" b="1" i="1" dirty="0">
                <a:ea typeface="宋体" panose="02010600030101010101" pitchFamily="2" charset="-122"/>
              </a:rPr>
              <a:t>S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7D9DFF0-F862-4D98-9F08-65E3BA18045F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3408218" y="3610062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800" b="1" i="1" dirty="0">
                <a:ea typeface="宋体" panose="02010600030101010101" pitchFamily="2" charset="-122"/>
              </a:rPr>
              <a:t>¬P </a:t>
            </a:r>
            <a:r>
              <a:rPr lang="en-US" altLang="zh-CN" sz="2800" b="1" dirty="0">
                <a:ea typeface="宋体" panose="02010600030101010101" pitchFamily="2" charset="-122"/>
              </a:rPr>
              <a:t>∨</a:t>
            </a:r>
            <a:r>
              <a:rPr lang="en-US" altLang="zh-CN" sz="2800" b="1" i="1" dirty="0">
                <a:ea typeface="宋体" panose="02010600030101010101" pitchFamily="2" charset="-122"/>
              </a:rPr>
              <a:t> Q </a:t>
            </a:r>
            <a:r>
              <a:rPr lang="en-US" altLang="zh-CN" sz="2800" b="1" dirty="0">
                <a:ea typeface="宋体" panose="02010600030101010101" pitchFamily="2" charset="-122"/>
              </a:rPr>
              <a:t>∨ </a:t>
            </a:r>
            <a:r>
              <a:rPr lang="en-US" altLang="zh-CN" sz="2800" b="1" i="1" dirty="0">
                <a:ea typeface="宋体" panose="02010600030101010101" pitchFamily="2" charset="-122"/>
              </a:rPr>
              <a:t>¬R</a:t>
            </a:r>
            <a:r>
              <a:rPr lang="en-US" altLang="zh-CN" sz="2800" b="1" dirty="0">
                <a:ea typeface="宋体" panose="02010600030101010101" pitchFamily="2" charset="-122"/>
              </a:rPr>
              <a:t> ∨ </a:t>
            </a:r>
            <a:r>
              <a:rPr lang="en-US" altLang="zh-CN" sz="2800" b="1" i="1" dirty="0">
                <a:ea typeface="宋体" panose="02010600030101010101" pitchFamily="2" charset="-122"/>
              </a:rPr>
              <a:t>¬S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3F51A33-C4A2-43D6-8E9F-8B0FCDABF279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3408218" y="4467312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800" b="1" i="1" dirty="0">
                <a:ea typeface="宋体" panose="02010600030101010101" pitchFamily="2" charset="-122"/>
              </a:rPr>
              <a:t>¬P </a:t>
            </a:r>
            <a:r>
              <a:rPr lang="en-US" altLang="zh-CN" sz="2800" b="1" dirty="0">
                <a:ea typeface="宋体" panose="02010600030101010101" pitchFamily="2" charset="-122"/>
              </a:rPr>
              <a:t>∨</a:t>
            </a:r>
            <a:r>
              <a:rPr lang="en-US" altLang="zh-CN" sz="2800" b="1" i="1" dirty="0">
                <a:ea typeface="宋体" panose="02010600030101010101" pitchFamily="2" charset="-122"/>
              </a:rPr>
              <a:t> ¬Q </a:t>
            </a:r>
            <a:r>
              <a:rPr lang="en-US" altLang="zh-CN" sz="2800" b="1" dirty="0">
                <a:ea typeface="宋体" panose="02010600030101010101" pitchFamily="2" charset="-122"/>
              </a:rPr>
              <a:t>∨ </a:t>
            </a:r>
            <a:r>
              <a:rPr lang="en-US" altLang="zh-CN" sz="2800" b="1" i="1" dirty="0">
                <a:ea typeface="宋体" panose="02010600030101010101" pitchFamily="2" charset="-122"/>
              </a:rPr>
              <a:t>R</a:t>
            </a:r>
            <a:r>
              <a:rPr lang="en-US" altLang="zh-CN" sz="2800" b="1" dirty="0">
                <a:ea typeface="宋体" panose="02010600030101010101" pitchFamily="2" charset="-122"/>
              </a:rPr>
              <a:t> ∨ </a:t>
            </a:r>
            <a:r>
              <a:rPr lang="en-US" altLang="zh-CN" sz="2800" b="1" i="1" dirty="0">
                <a:ea typeface="宋体" panose="02010600030101010101" pitchFamily="2" charset="-122"/>
              </a:rPr>
              <a:t>S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794194E-8584-4BFA-BB96-699DF8DA169B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3408218" y="5324562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800" b="1" i="1" dirty="0">
                <a:ea typeface="宋体" panose="02010600030101010101" pitchFamily="2" charset="-122"/>
              </a:rPr>
              <a:t>¬P </a:t>
            </a:r>
            <a:r>
              <a:rPr lang="en-US" altLang="zh-CN" sz="2800" b="1" dirty="0">
                <a:ea typeface="宋体" panose="02010600030101010101" pitchFamily="2" charset="-122"/>
              </a:rPr>
              <a:t>∨</a:t>
            </a:r>
            <a:r>
              <a:rPr lang="en-US" altLang="zh-CN" sz="2800" b="1" i="1" dirty="0">
                <a:ea typeface="宋体" panose="02010600030101010101" pitchFamily="2" charset="-122"/>
              </a:rPr>
              <a:t> Q </a:t>
            </a:r>
            <a:r>
              <a:rPr lang="en-US" altLang="zh-CN" sz="2800" b="1" dirty="0">
                <a:ea typeface="宋体" panose="02010600030101010101" pitchFamily="2" charset="-122"/>
              </a:rPr>
              <a:t>∨ </a:t>
            </a:r>
            <a:r>
              <a:rPr lang="en-US" altLang="zh-CN" sz="2800" b="1" i="1" dirty="0">
                <a:ea typeface="宋体" panose="02010600030101010101" pitchFamily="2" charset="-122"/>
              </a:rPr>
              <a:t>R</a:t>
            </a:r>
            <a:r>
              <a:rPr lang="en-US" altLang="zh-CN" sz="2800" b="1" dirty="0">
                <a:ea typeface="宋体" panose="02010600030101010101" pitchFamily="2" charset="-122"/>
              </a:rPr>
              <a:t> ∨ </a:t>
            </a:r>
            <a:r>
              <a:rPr lang="en-US" altLang="zh-CN" sz="2800" b="1" i="1" dirty="0">
                <a:ea typeface="宋体" panose="02010600030101010101" pitchFamily="2" charset="-122"/>
              </a:rPr>
              <a:t>¬S</a:t>
            </a: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FF581C00-9601-4C6E-AFDF-80D3C4E096B9}"/>
              </a:ext>
            </a:extLst>
          </p:cNvPr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2541443" y="2817105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A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2131136A-53EA-44D7-B668-C4F495CB86A2}"/>
              </a:ext>
            </a:extLst>
          </p:cNvPr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2541443" y="3674355"/>
            <a:ext cx="514350" cy="514350"/>
          </a:xfrm>
          <a:prstGeom prst="ellipse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B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2EB4D7C3-2CAB-4A6C-A1E5-8B05CD00F87C}"/>
              </a:ext>
            </a:extLst>
          </p:cNvPr>
          <p:cNvSpPr>
            <a:spLocks noChangeAspect="1"/>
          </p:cNvSpPr>
          <p:nvPr>
            <p:custDataLst>
              <p:tags r:id="rId9"/>
            </p:custDataLst>
          </p:nvPr>
        </p:nvSpPr>
        <p:spPr>
          <a:xfrm>
            <a:off x="2541443" y="4531605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C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FD1F7179-E2C2-4BD8-85E4-63D39363EF7D}"/>
              </a:ext>
            </a:extLst>
          </p:cNvPr>
          <p:cNvSpPr>
            <a:spLocks noChangeAspect="1"/>
          </p:cNvSpPr>
          <p:nvPr>
            <p:custDataLst>
              <p:tags r:id="rId10"/>
            </p:custDataLst>
          </p:nvPr>
        </p:nvSpPr>
        <p:spPr>
          <a:xfrm>
            <a:off x="2541443" y="5388855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D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4FB80ED2-90DF-4C2D-9555-C80E58BB6B68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89154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zh-CN" altLang="en-US" sz="16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提交</a:t>
            </a: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672F2395-8E69-4809-86AF-6FCCE8EA8967}"/>
              </a:ext>
            </a:extLst>
          </p:cNvPr>
          <p:cNvGrpSpPr/>
          <p:nvPr>
            <p:custDataLst>
              <p:tags r:id="rId12"/>
            </p:custDataLst>
          </p:nvPr>
        </p:nvGrpSpPr>
        <p:grpSpPr>
          <a:xfrm>
            <a:off x="0" y="0"/>
            <a:ext cx="12192000" cy="635000"/>
            <a:chOff x="0" y="0"/>
            <a:chExt cx="12192000" cy="635000"/>
          </a:xfrm>
        </p:grpSpPr>
        <p:sp>
          <p:nvSpPr>
            <p:cNvPr id="15" name="TitleBackground">
              <a:extLst>
                <a:ext uri="{FF2B5EF4-FFF2-40B4-BE49-F238E27FC236}">
                  <a16:creationId xmlns:a16="http://schemas.microsoft.com/office/drawing/2014/main" id="{398EB7EA-BB26-4C99-A974-8B78F5CB57EB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0" y="0"/>
              <a:ext cx="12192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ColorBlock">
              <a:extLst>
                <a:ext uri="{FF2B5EF4-FFF2-40B4-BE49-F238E27FC236}">
                  <a16:creationId xmlns:a16="http://schemas.microsoft.com/office/drawing/2014/main" id="{43AB1C33-5552-4FD8-93EB-77A691E143C4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TypeText">
              <a:extLst>
                <a:ext uri="{FF2B5EF4-FFF2-40B4-BE49-F238E27FC236}">
                  <a16:creationId xmlns:a16="http://schemas.microsoft.com/office/drawing/2014/main" id="{052943EA-C4DD-4B63-A92E-F7B00D3859FC}"/>
                </a:ext>
              </a:extLst>
            </p:cNvPr>
            <p:cNvSpPr txBox="1"/>
            <p:nvPr>
              <p:custDataLst>
                <p:tags r:id="rId16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 dirty="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单选题</a:t>
              </a:r>
              <a:endPara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endParaRPr>
            </a:p>
          </p:txBody>
        </p:sp>
        <p:sp>
          <p:nvSpPr>
            <p:cNvPr id="18" name="TipText">
              <a:extLst>
                <a:ext uri="{FF2B5EF4-FFF2-40B4-BE49-F238E27FC236}">
                  <a16:creationId xmlns:a16="http://schemas.microsoft.com/office/drawing/2014/main" id="{7361B394-FE59-42D9-877B-0A67847ECD2A}"/>
                </a:ext>
              </a:extLst>
            </p:cNvPr>
            <p:cNvSpPr txBox="1"/>
            <p:nvPr>
              <p:custDataLst>
                <p:tags r:id="rId17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</a:t>
              </a:r>
              <a:r>
                <a:rPr lang="zh-CN" altLang="en-US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06D3E334-B206-4C67-87F8-10F9896BBD26}"/>
              </a:ext>
            </a:extLst>
          </p:cNvPr>
          <p:cNvPicPr>
            <a:picLocks/>
          </p:cNvPicPr>
          <p:nvPr>
            <p:custDataLst>
              <p:tags r:id="rId13"/>
            </p:custData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5695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500"/>
    </mc:Choice>
    <mc:Fallback xmlns="">
      <p:transition spd="slow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6E169E6A-7EAE-44F6-B0E0-54AEA33A1E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7B5860-9389-40BC-8CED-DD2AAB23A1E9}" type="slidenum">
              <a:rPr lang="zh-CN" altLang="en-US" smtClean="0"/>
              <a:pPr/>
              <a:t>41</a:t>
            </a:fld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2423AEC-297D-4AC6-937F-565891408581}"/>
              </a:ext>
            </a:extLst>
          </p:cNvPr>
          <p:cNvSpPr txBox="1"/>
          <p:nvPr/>
        </p:nvSpPr>
        <p:spPr>
          <a:xfrm>
            <a:off x="1964871" y="78452"/>
            <a:ext cx="1027156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Principal disjunction and conjunction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65459A86-2236-4247-9311-D46EC9F8D18D}"/>
              </a:ext>
            </a:extLst>
          </p:cNvPr>
          <p:cNvGrpSpPr/>
          <p:nvPr/>
        </p:nvGrpSpPr>
        <p:grpSpPr>
          <a:xfrm>
            <a:off x="119973" y="397477"/>
            <a:ext cx="1449151" cy="180724"/>
            <a:chOff x="5392832" y="1016000"/>
            <a:chExt cx="1449150" cy="180724"/>
          </a:xfrm>
        </p:grpSpPr>
        <p:sp>
          <p:nvSpPr>
            <p:cNvPr id="7" name="Freeform 45">
              <a:extLst>
                <a:ext uri="{FF2B5EF4-FFF2-40B4-BE49-F238E27FC236}">
                  <a16:creationId xmlns:a16="http://schemas.microsoft.com/office/drawing/2014/main" id="{79F5C682-BDEF-4D53-B481-CCF2EF60A4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" name="Freeform 46">
              <a:extLst>
                <a:ext uri="{FF2B5EF4-FFF2-40B4-BE49-F238E27FC236}">
                  <a16:creationId xmlns:a16="http://schemas.microsoft.com/office/drawing/2014/main" id="{34E012F1-3888-4574-B83C-160D877B5C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Freeform 47">
              <a:extLst>
                <a:ext uri="{FF2B5EF4-FFF2-40B4-BE49-F238E27FC236}">
                  <a16:creationId xmlns:a16="http://schemas.microsoft.com/office/drawing/2014/main" id="{92C0B701-D754-4A82-AB31-4E35C971D1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Freeform 48">
              <a:extLst>
                <a:ext uri="{FF2B5EF4-FFF2-40B4-BE49-F238E27FC236}">
                  <a16:creationId xmlns:a16="http://schemas.microsoft.com/office/drawing/2014/main" id="{60F2428E-B4AC-403A-9F72-86667F8576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Freeform 49">
              <a:extLst>
                <a:ext uri="{FF2B5EF4-FFF2-40B4-BE49-F238E27FC236}">
                  <a16:creationId xmlns:a16="http://schemas.microsoft.com/office/drawing/2014/main" id="{0C987953-0EFA-465A-B7F9-C0CF22995A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34" name="Rectangle 3">
            <a:extLst>
              <a:ext uri="{FF2B5EF4-FFF2-40B4-BE49-F238E27FC236}">
                <a16:creationId xmlns:a16="http://schemas.microsoft.com/office/drawing/2014/main" id="{50868FCE-DD36-4AC1-BFA9-1CF7357621B1}"/>
              </a:ext>
            </a:extLst>
          </p:cNvPr>
          <p:cNvSpPr txBox="1">
            <a:spLocks noChangeArrowheads="1"/>
          </p:cNvSpPr>
          <p:nvPr/>
        </p:nvSpPr>
        <p:spPr>
          <a:xfrm>
            <a:off x="1906286" y="1166969"/>
            <a:ext cx="9993613" cy="57150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Wingdings" panose="05000000000000000000" pitchFamily="2" charset="2"/>
              <a:buChar char="l"/>
            </a:pPr>
            <a:r>
              <a:rPr lang="en-US" altLang="zh-CN" b="1" dirty="0"/>
              <a:t>For a propositional formula, which is </a:t>
            </a:r>
            <a:r>
              <a:rPr lang="en-US" altLang="zh-CN" b="1" dirty="0">
                <a:solidFill>
                  <a:srgbClr val="FF0000"/>
                </a:solidFill>
              </a:rPr>
              <a:t>permanent true</a:t>
            </a:r>
            <a:r>
              <a:rPr lang="zh-CN" altLang="en-US" b="1" dirty="0">
                <a:solidFill>
                  <a:srgbClr val="FF0000"/>
                </a:solidFill>
              </a:rPr>
              <a:t>（永真）</a:t>
            </a:r>
            <a:r>
              <a:rPr lang="en-US" altLang="zh-CN" b="1" dirty="0"/>
              <a:t>, </a:t>
            </a:r>
            <a:r>
              <a:rPr lang="en-US" altLang="zh-CN" b="1" i="1" u="sng" dirty="0">
                <a:solidFill>
                  <a:srgbClr val="0070C0"/>
                </a:solidFill>
              </a:rPr>
              <a:t>all the </a:t>
            </a:r>
            <a:r>
              <a:rPr lang="en-US" altLang="zh-CN" b="1" i="1" u="sng" dirty="0" err="1">
                <a:solidFill>
                  <a:srgbClr val="0070C0"/>
                </a:solidFill>
              </a:rPr>
              <a:t>minterms</a:t>
            </a:r>
            <a:r>
              <a:rPr lang="en-US" altLang="zh-CN" b="1" i="1" u="sng" dirty="0">
                <a:solidFill>
                  <a:srgbClr val="0070C0"/>
                </a:solidFill>
              </a:rPr>
              <a:t> </a:t>
            </a:r>
            <a:r>
              <a:rPr lang="en-US" altLang="zh-CN" b="1" dirty="0"/>
              <a:t>of its propositional variables </a:t>
            </a:r>
            <a:r>
              <a:rPr lang="en-US" altLang="zh-CN" i="1" u="sng" dirty="0"/>
              <a:t>appear</a:t>
            </a:r>
            <a:r>
              <a:rPr lang="en-US" altLang="zh-CN" b="1" dirty="0"/>
              <a:t> in its</a:t>
            </a:r>
            <a:r>
              <a:rPr lang="en-US" altLang="zh-CN" b="1" dirty="0">
                <a:solidFill>
                  <a:srgbClr val="0070C0"/>
                </a:solidFill>
              </a:rPr>
              <a:t> PDNF</a:t>
            </a:r>
            <a:r>
              <a:rPr lang="zh-CN" altLang="en-US" dirty="0">
                <a:solidFill>
                  <a:srgbClr val="0070C0"/>
                </a:solidFill>
              </a:rPr>
              <a:t>（主析取范式）</a:t>
            </a:r>
            <a:r>
              <a:rPr lang="en-US" altLang="zh-CN" b="1" dirty="0"/>
              <a:t>, and there is </a:t>
            </a:r>
            <a:r>
              <a:rPr lang="en-US" altLang="zh-CN" b="1" i="1" u="sng" dirty="0">
                <a:solidFill>
                  <a:srgbClr val="0070C0"/>
                </a:solidFill>
              </a:rPr>
              <a:t>no</a:t>
            </a:r>
            <a:r>
              <a:rPr lang="en-US" altLang="zh-CN" b="1" dirty="0"/>
              <a:t> equivalent </a:t>
            </a:r>
            <a:r>
              <a:rPr lang="en-US" altLang="zh-CN" b="1" dirty="0">
                <a:solidFill>
                  <a:srgbClr val="0070C0"/>
                </a:solidFill>
              </a:rPr>
              <a:t>PCNF</a:t>
            </a:r>
            <a:r>
              <a:rPr lang="zh-CN" altLang="en-US" dirty="0">
                <a:solidFill>
                  <a:srgbClr val="0070C0"/>
                </a:solidFill>
              </a:rPr>
              <a:t>（主合取范式 ）</a:t>
            </a:r>
            <a:r>
              <a:rPr lang="zh-CN" altLang="en-US" b="1" dirty="0"/>
              <a:t>；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l"/>
            </a:pPr>
            <a:r>
              <a:rPr lang="en-US" altLang="zh-CN" b="1" dirty="0"/>
              <a:t>For a propositional formula, which is </a:t>
            </a:r>
            <a:r>
              <a:rPr lang="en-US" altLang="zh-CN" b="1" dirty="0">
                <a:solidFill>
                  <a:srgbClr val="FF0000"/>
                </a:solidFill>
              </a:rPr>
              <a:t>permanent false</a:t>
            </a:r>
            <a:r>
              <a:rPr lang="zh-CN" altLang="en-US" b="1" dirty="0">
                <a:solidFill>
                  <a:srgbClr val="FF0000"/>
                </a:solidFill>
              </a:rPr>
              <a:t>（永假）</a:t>
            </a:r>
            <a:r>
              <a:rPr lang="en-US" altLang="zh-CN" b="1" dirty="0"/>
              <a:t>, </a:t>
            </a:r>
            <a:r>
              <a:rPr lang="en-US" altLang="zh-CN" i="1" u="sng" dirty="0">
                <a:solidFill>
                  <a:srgbClr val="0070C0"/>
                </a:solidFill>
              </a:rPr>
              <a:t>all the max</a:t>
            </a:r>
            <a:r>
              <a:rPr lang="en-US" altLang="zh-CN" b="1" i="1" u="sng" dirty="0">
                <a:solidFill>
                  <a:srgbClr val="0070C0"/>
                </a:solidFill>
              </a:rPr>
              <a:t>terms</a:t>
            </a:r>
            <a:r>
              <a:rPr lang="en-US" altLang="zh-CN" b="1" dirty="0">
                <a:solidFill>
                  <a:srgbClr val="0070C0"/>
                </a:solidFill>
              </a:rPr>
              <a:t> </a:t>
            </a:r>
            <a:r>
              <a:rPr lang="en-US" altLang="zh-CN" b="1" dirty="0"/>
              <a:t>of its propositional variables appear in its </a:t>
            </a:r>
            <a:r>
              <a:rPr lang="en-US" altLang="zh-CN" b="1" dirty="0">
                <a:solidFill>
                  <a:srgbClr val="0070C0"/>
                </a:solidFill>
              </a:rPr>
              <a:t>PCNF</a:t>
            </a:r>
            <a:r>
              <a:rPr lang="zh-CN" altLang="en-US" dirty="0">
                <a:solidFill>
                  <a:srgbClr val="0070C0"/>
                </a:solidFill>
              </a:rPr>
              <a:t> （主合取范式 ）</a:t>
            </a:r>
            <a:r>
              <a:rPr lang="en-US" altLang="zh-CN" b="1" dirty="0"/>
              <a:t>, and there is </a:t>
            </a:r>
            <a:r>
              <a:rPr lang="en-US" altLang="zh-CN" b="1" i="1" u="sng" dirty="0">
                <a:solidFill>
                  <a:srgbClr val="0070C0"/>
                </a:solidFill>
              </a:rPr>
              <a:t>no </a:t>
            </a:r>
            <a:r>
              <a:rPr lang="en-US" altLang="zh-CN" b="1" dirty="0"/>
              <a:t>equivalent </a:t>
            </a:r>
            <a:r>
              <a:rPr lang="en-US" altLang="zh-CN" b="1" dirty="0">
                <a:solidFill>
                  <a:srgbClr val="0070C0"/>
                </a:solidFill>
              </a:rPr>
              <a:t>PDNF</a:t>
            </a:r>
            <a:r>
              <a:rPr lang="zh-CN" altLang="en-US" dirty="0">
                <a:solidFill>
                  <a:srgbClr val="0070C0"/>
                </a:solidFill>
              </a:rPr>
              <a:t> （主析取范式） </a:t>
            </a:r>
            <a:r>
              <a:rPr lang="zh-CN" altLang="en-US" b="1" dirty="0"/>
              <a:t>；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l"/>
            </a:pPr>
            <a:r>
              <a:rPr lang="en-US" altLang="zh-CN" b="1" dirty="0"/>
              <a:t>For a propositional formula, which is </a:t>
            </a:r>
            <a:r>
              <a:rPr lang="en-US" altLang="zh-CN" b="1" dirty="0">
                <a:solidFill>
                  <a:srgbClr val="FF0000"/>
                </a:solidFill>
              </a:rPr>
              <a:t>satisfiable</a:t>
            </a:r>
            <a:r>
              <a:rPr lang="zh-CN" altLang="en-US" b="1" dirty="0">
                <a:solidFill>
                  <a:srgbClr val="FF0000"/>
                </a:solidFill>
              </a:rPr>
              <a:t>（可满足的）</a:t>
            </a:r>
            <a:r>
              <a:rPr lang="en-US" altLang="zh-CN" b="1" dirty="0"/>
              <a:t>, it has the equivalent </a:t>
            </a:r>
            <a:r>
              <a:rPr lang="en-US" altLang="zh-CN" b="1" dirty="0">
                <a:solidFill>
                  <a:srgbClr val="0070C0"/>
                </a:solidFill>
              </a:rPr>
              <a:t>PDNF</a:t>
            </a:r>
            <a:r>
              <a:rPr lang="zh-CN" altLang="en-US" dirty="0">
                <a:solidFill>
                  <a:srgbClr val="0070C0"/>
                </a:solidFill>
              </a:rPr>
              <a:t> （主合取范式 ）</a:t>
            </a:r>
            <a:r>
              <a:rPr lang="en-US" altLang="zh-CN" b="1" dirty="0">
                <a:solidFill>
                  <a:srgbClr val="0070C0"/>
                </a:solidFill>
              </a:rPr>
              <a:t> </a:t>
            </a:r>
            <a:r>
              <a:rPr lang="en-US" altLang="zh-CN" b="1" dirty="0"/>
              <a:t>and the equivalent </a:t>
            </a:r>
            <a:r>
              <a:rPr lang="en-US" altLang="zh-CN" b="1" dirty="0">
                <a:solidFill>
                  <a:srgbClr val="0070C0"/>
                </a:solidFill>
              </a:rPr>
              <a:t>PCNF</a:t>
            </a:r>
            <a:r>
              <a:rPr lang="zh-CN" altLang="en-US" dirty="0">
                <a:solidFill>
                  <a:srgbClr val="0070C0"/>
                </a:solidFill>
              </a:rPr>
              <a:t> （主合取范式 ）</a:t>
            </a:r>
            <a:r>
              <a:rPr lang="zh-CN" altLang="en-US" b="1" dirty="0">
                <a:solidFill>
                  <a:srgbClr val="0070C0"/>
                </a:solidFill>
              </a:rPr>
              <a:t>． </a:t>
            </a: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5F2349EA-F438-45B4-9E9A-A6FD916E7E19}"/>
              </a:ext>
            </a:extLst>
          </p:cNvPr>
          <p:cNvSpPr/>
          <p:nvPr/>
        </p:nvSpPr>
        <p:spPr>
          <a:xfrm>
            <a:off x="-58585" y="1052669"/>
            <a:ext cx="1964871" cy="6377387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/>
          </a:bodyPr>
          <a:lstStyle/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FF00"/>
                </a:solidFill>
                <a:cs typeface="+mn-ea"/>
                <a:sym typeface="+mn-lt"/>
              </a:rPr>
              <a:t>对偶原理</a:t>
            </a:r>
            <a:endParaRPr lang="en-US" altLang="zh-CN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定义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定理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1</a:t>
            </a: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定理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定理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3</a:t>
            </a: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u="sng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FF00"/>
                </a:solidFill>
                <a:cs typeface="+mn-ea"/>
                <a:sym typeface="+mn-lt"/>
              </a:rPr>
              <a:t>范式和判定</a:t>
            </a: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概念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析取范式和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合取范式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u="sng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u="sng" dirty="0">
                <a:solidFill>
                  <a:schemeClr val="bg1"/>
                </a:solidFill>
                <a:cs typeface="+mn-ea"/>
                <a:sym typeface="+mn-lt"/>
              </a:rPr>
              <a:t>主析取范式和</a:t>
            </a:r>
            <a:endParaRPr lang="en-US" altLang="zh-CN" u="sng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u="sng" dirty="0">
                <a:solidFill>
                  <a:schemeClr val="bg1"/>
                </a:solidFill>
                <a:cs typeface="+mn-ea"/>
                <a:sym typeface="+mn-lt"/>
              </a:rPr>
              <a:t>主合取范式</a:t>
            </a:r>
            <a:endParaRPr lang="en-US" altLang="zh-CN" u="sng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u="sng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03149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6E169E6A-7EAE-44F6-B0E0-54AEA33A1E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7B5860-9389-40BC-8CED-DD2AAB23A1E9}" type="slidenum">
              <a:rPr lang="zh-CN" altLang="en-US" smtClean="0"/>
              <a:pPr/>
              <a:t>42</a:t>
            </a:fld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2423AEC-297D-4AC6-937F-565891408581}"/>
              </a:ext>
            </a:extLst>
          </p:cNvPr>
          <p:cNvSpPr txBox="1"/>
          <p:nvPr/>
        </p:nvSpPr>
        <p:spPr>
          <a:xfrm>
            <a:off x="1964871" y="78452"/>
            <a:ext cx="1027156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Principal disjunction and conjunction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65459A86-2236-4247-9311-D46EC9F8D18D}"/>
              </a:ext>
            </a:extLst>
          </p:cNvPr>
          <p:cNvGrpSpPr/>
          <p:nvPr/>
        </p:nvGrpSpPr>
        <p:grpSpPr>
          <a:xfrm>
            <a:off x="119973" y="397477"/>
            <a:ext cx="1449151" cy="180724"/>
            <a:chOff x="5392832" y="1016000"/>
            <a:chExt cx="1449150" cy="180724"/>
          </a:xfrm>
        </p:grpSpPr>
        <p:sp>
          <p:nvSpPr>
            <p:cNvPr id="7" name="Freeform 45">
              <a:extLst>
                <a:ext uri="{FF2B5EF4-FFF2-40B4-BE49-F238E27FC236}">
                  <a16:creationId xmlns:a16="http://schemas.microsoft.com/office/drawing/2014/main" id="{79F5C682-BDEF-4D53-B481-CCF2EF60A4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" name="Freeform 46">
              <a:extLst>
                <a:ext uri="{FF2B5EF4-FFF2-40B4-BE49-F238E27FC236}">
                  <a16:creationId xmlns:a16="http://schemas.microsoft.com/office/drawing/2014/main" id="{34E012F1-3888-4574-B83C-160D877B5C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Freeform 47">
              <a:extLst>
                <a:ext uri="{FF2B5EF4-FFF2-40B4-BE49-F238E27FC236}">
                  <a16:creationId xmlns:a16="http://schemas.microsoft.com/office/drawing/2014/main" id="{92C0B701-D754-4A82-AB31-4E35C971D1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Freeform 48">
              <a:extLst>
                <a:ext uri="{FF2B5EF4-FFF2-40B4-BE49-F238E27FC236}">
                  <a16:creationId xmlns:a16="http://schemas.microsoft.com/office/drawing/2014/main" id="{60F2428E-B4AC-403A-9F72-86667F8576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Freeform 49">
              <a:extLst>
                <a:ext uri="{FF2B5EF4-FFF2-40B4-BE49-F238E27FC236}">
                  <a16:creationId xmlns:a16="http://schemas.microsoft.com/office/drawing/2014/main" id="{0C987953-0EFA-465A-B7F9-C0CF22995A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3">
                <a:extLst>
                  <a:ext uri="{FF2B5EF4-FFF2-40B4-BE49-F238E27FC236}">
                    <a16:creationId xmlns:a16="http://schemas.microsoft.com/office/drawing/2014/main" id="{7E6BADDA-3B76-43E0-8DF0-67455E3387C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277108" y="1331822"/>
                <a:ext cx="9312912" cy="49710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marL="342900" indent="-342900">
                  <a:spcBef>
                    <a:spcPct val="20000"/>
                  </a:spcBef>
                  <a:buSzPct val="100000"/>
                  <a:buChar char="•"/>
                  <a:defRPr kumimoji="1" sz="3200">
                    <a:solidFill>
                      <a:schemeClr val="tx1"/>
                    </a:solidFill>
                    <a:latin typeface="Franklin Gothic Demi" panose="020B07030201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SzPct val="100000"/>
                  <a:buChar char="–"/>
                  <a:defRPr kumimoji="1" sz="2800">
                    <a:solidFill>
                      <a:schemeClr val="tx1"/>
                    </a:solidFill>
                    <a:latin typeface="Franklin Gothic Demi" panose="020B07030201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SzPct val="100000"/>
                  <a:buChar char="•"/>
                  <a:defRPr kumimoji="1" sz="2400">
                    <a:solidFill>
                      <a:schemeClr val="tx1"/>
                    </a:solidFill>
                    <a:latin typeface="Franklin Gothic Demi" panose="020B07030201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Franklin Gothic Demi" panose="020B07030201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SzPct val="100000"/>
                  <a:buChar char="»"/>
                  <a:defRPr kumimoji="1" sz="2000">
                    <a:solidFill>
                      <a:schemeClr val="tx1"/>
                    </a:solidFill>
                    <a:latin typeface="Franklin Gothic Demi" panose="020B07030201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»"/>
                  <a:defRPr kumimoji="1" sz="2000">
                    <a:solidFill>
                      <a:schemeClr val="tx1"/>
                    </a:solidFill>
                    <a:latin typeface="Franklin Gothic Demi" panose="020B07030201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»"/>
                  <a:defRPr kumimoji="1" sz="2000">
                    <a:solidFill>
                      <a:schemeClr val="tx1"/>
                    </a:solidFill>
                    <a:latin typeface="Franklin Gothic Demi" panose="020B07030201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»"/>
                  <a:defRPr kumimoji="1" sz="2000">
                    <a:solidFill>
                      <a:schemeClr val="tx1"/>
                    </a:solidFill>
                    <a:latin typeface="Franklin Gothic Demi" panose="020B07030201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»"/>
                  <a:defRPr kumimoji="1" sz="2000">
                    <a:solidFill>
                      <a:schemeClr val="tx1"/>
                    </a:solidFill>
                    <a:latin typeface="Franklin Gothic Demi" panose="020B07030201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buFontTx/>
                  <a:buNone/>
                </a:pPr>
                <a:r>
                  <a:rPr kumimoji="0" lang="en-US" altLang="zh-CN" sz="2800" b="1" dirty="0">
                    <a:solidFill>
                      <a:srgbClr val="7030A0"/>
                    </a:solidFill>
                    <a:latin typeface="+mn-lt"/>
                    <a:cs typeface="Times New Roman" panose="02020603050405020304" pitchFamily="18" charset="0"/>
                    <a:sym typeface="Symbol" panose="05050102010706020507" pitchFamily="18" charset="2"/>
                  </a:rPr>
                  <a:t>Example</a:t>
                </a:r>
                <a:r>
                  <a:rPr kumimoji="0" lang="en-US" altLang="zh-CN" sz="2800" b="1" dirty="0">
                    <a:latin typeface="+mn-lt"/>
                    <a:cs typeface="Times New Roman" panose="02020603050405020304" pitchFamily="18" charset="0"/>
                    <a:sym typeface="Symbol" panose="05050102010706020507" pitchFamily="18" charset="2"/>
                  </a:rPr>
                  <a:t>: Find the principal normal form of the following formula</a:t>
                </a:r>
                <a:r>
                  <a:rPr kumimoji="0" lang="zh-CN" altLang="en-US" sz="2800" b="1" dirty="0">
                    <a:latin typeface="+mn-lt"/>
                    <a:cs typeface="Times New Roman" panose="02020603050405020304" pitchFamily="18" charset="0"/>
                    <a:sym typeface="Symbol" panose="05050102010706020507" pitchFamily="18" charset="2"/>
                  </a:rPr>
                  <a:t>：</a:t>
                </a:r>
                <a:r>
                  <a:rPr kumimoji="0" lang="en-US" altLang="zh-CN" sz="2800" b="1" kern="0" dirty="0">
                    <a:solidFill>
                      <a:srgbClr val="000000"/>
                    </a:solidFill>
                    <a:latin typeface="+mn-lt"/>
                    <a:cs typeface="Times New Roman" panose="02020603050405020304" pitchFamily="18" charset="0"/>
                    <a:sym typeface="Symbol" pitchFamily="18" charset="2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altLang="zh-CN" sz="2800" b="1" kern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Symbol" pitchFamily="18" charset="2"/>
                      </a:rPr>
                      <m:t>(</m:t>
                    </m:r>
                    <m:r>
                      <a:rPr kumimoji="0" lang="en-US" altLang="zh-CN" sz="2800" b="1" i="1" kern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Symbol" pitchFamily="18" charset="2"/>
                      </a:rPr>
                      <m:t>𝑷</m:t>
                    </m:r>
                    <m:r>
                      <a:rPr kumimoji="0" lang="en-US" altLang="zh-CN" sz="2800" b="1" i="1" kern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Symbol" pitchFamily="18" charset="2"/>
                      </a:rPr>
                      <m:t></m:t>
                    </m:r>
                    <m:r>
                      <a:rPr kumimoji="0" lang="en-US" altLang="zh-CN" sz="2800" b="1" i="1" kern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Symbol" pitchFamily="18" charset="2"/>
                      </a:rPr>
                      <m:t>𝑸</m:t>
                    </m:r>
                    <m:r>
                      <a:rPr kumimoji="0" lang="en-US" altLang="zh-CN" sz="2800" b="1" i="1" kern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Symbol" pitchFamily="18" charset="2"/>
                      </a:rPr>
                      <m:t>)</m:t>
                    </m:r>
                    <m:r>
                      <a:rPr kumimoji="0" lang="en-US" altLang="zh-CN" sz="2800" b="1" i="1" kern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Symbol" pitchFamily="18" charset="2"/>
                      </a:rPr>
                      <m:t>𝑹</m:t>
                    </m:r>
                    <m:r>
                      <a:rPr kumimoji="0" lang="en-US" altLang="zh-CN" sz="2800" b="1" i="1" kern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Symbol" pitchFamily="18" charset="2"/>
                      </a:rPr>
                      <m:t> </m:t>
                    </m:r>
                  </m:oMath>
                </a14:m>
                <a:endParaRPr kumimoji="0" lang="en-US" altLang="zh-CN" sz="2800" b="1" dirty="0">
                  <a:latin typeface="+mn-lt"/>
                  <a:cs typeface="Times New Roman" panose="02020603050405020304" pitchFamily="18" charset="0"/>
                  <a:sym typeface="Symbol" panose="05050102010706020507" pitchFamily="18" charset="2"/>
                </a:endParaRPr>
              </a:p>
              <a:p>
                <a:pPr marL="457200" lvl="0" indent="-457200">
                  <a:buFont typeface="Arial" panose="020B0604020202020204" pitchFamily="34" charset="0"/>
                  <a:buChar char="•"/>
                  <a:defRPr/>
                </a:pPr>
                <a:r>
                  <a:rPr kumimoji="0" lang="en-US" altLang="zh-CN" sz="2600" b="1" dirty="0">
                    <a:solidFill>
                      <a:srgbClr val="7030A0"/>
                    </a:solidFill>
                    <a:latin typeface="+mn-lt"/>
                    <a:cs typeface="Times New Roman" panose="02020603050405020304" pitchFamily="18" charset="0"/>
                    <a:sym typeface="Symbol" panose="05050102010706020507" pitchFamily="18" charset="2"/>
                  </a:rPr>
                  <a:t>Answer</a:t>
                </a:r>
                <a:r>
                  <a:rPr kumimoji="0" lang="zh-CN" altLang="en-US" sz="2600" b="1" dirty="0">
                    <a:latin typeface="+mn-lt"/>
                    <a:cs typeface="Times New Roman" panose="02020603050405020304" pitchFamily="18" charset="0"/>
                    <a:sym typeface="Symbol" panose="05050102010706020507" pitchFamily="18" charset="2"/>
                  </a:rPr>
                  <a:t>：</a:t>
                </a:r>
                <a14:m>
                  <m:oMath xmlns:m="http://schemas.openxmlformats.org/officeDocument/2006/math">
                    <m:r>
                      <a:rPr kumimoji="0" lang="en-US" altLang="zh-CN" sz="2600" b="1" kern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Symbol" pitchFamily="18" charset="2"/>
                      </a:rPr>
                      <m:t>(</m:t>
                    </m:r>
                    <m:r>
                      <a:rPr kumimoji="0" lang="en-US" altLang="zh-CN" sz="2600" b="1" i="1" kern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Symbol" pitchFamily="18" charset="2"/>
                      </a:rPr>
                      <m:t>𝑷</m:t>
                    </m:r>
                    <m:r>
                      <a:rPr kumimoji="0" lang="en-US" altLang="zh-CN" sz="2600" b="1" i="1" kern="0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Symbol" pitchFamily="18" charset="2"/>
                      </a:rPr>
                      <m:t></m:t>
                    </m:r>
                    <m:r>
                      <a:rPr kumimoji="0" lang="en-US" altLang="zh-CN" sz="2600" b="1" i="1" kern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Symbol" pitchFamily="18" charset="2"/>
                      </a:rPr>
                      <m:t></m:t>
                    </m:r>
                    <m:r>
                      <a:rPr kumimoji="0" lang="en-US" altLang="zh-CN" sz="2600" b="1" i="1" kern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Symbol" pitchFamily="18" charset="2"/>
                      </a:rPr>
                      <m:t>𝑸</m:t>
                    </m:r>
                    <m:r>
                      <a:rPr kumimoji="0" lang="en-US" altLang="zh-CN" sz="2600" b="1" i="1" kern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Symbol" pitchFamily="18" charset="2"/>
                      </a:rPr>
                      <m:t>)</m:t>
                    </m:r>
                    <m:r>
                      <a:rPr kumimoji="0" lang="en-US" altLang="zh-CN" sz="2600" b="1" i="1" kern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Symbol" pitchFamily="18" charset="2"/>
                      </a:rPr>
                      <m:t>𝑹</m:t>
                    </m:r>
                  </m:oMath>
                </a14:m>
                <a:endParaRPr kumimoji="0" lang="en-US" altLang="zh-CN" sz="2600" b="1" kern="0" dirty="0">
                  <a:solidFill>
                    <a:srgbClr val="000000"/>
                  </a:solidFill>
                  <a:latin typeface="+mn-lt"/>
                  <a:ea typeface="宋体"/>
                  <a:cs typeface="Times New Roman" panose="02020603050405020304" pitchFamily="18" charset="0"/>
                  <a:sym typeface="Symbol" pitchFamily="18" charset="2"/>
                </a:endParaRPr>
              </a:p>
              <a:p>
                <a:pPr lvl="0">
                  <a:buNone/>
                  <a:defRPr/>
                </a:pPr>
                <a:r>
                  <a:rPr kumimoji="0" lang="zh-CN" altLang="en-US" sz="2600" b="1" kern="0" dirty="0">
                    <a:solidFill>
                      <a:srgbClr val="000000"/>
                    </a:solidFill>
                    <a:latin typeface="+mn-lt"/>
                    <a:ea typeface="宋体"/>
                    <a:cs typeface="Times New Roman" panose="02020603050405020304" pitchFamily="18" charset="0"/>
                    <a:sym typeface="Symbol" pitchFamily="18" charset="2"/>
                  </a:rPr>
                  <a:t>     </a:t>
                </a:r>
                <a14:m>
                  <m:oMath xmlns:m="http://schemas.openxmlformats.org/officeDocument/2006/math">
                    <m:r>
                      <a:rPr kumimoji="0" lang="en-US" altLang="zh-CN" sz="2600" b="1" i="1" kern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Symbol" pitchFamily="18" charset="2"/>
                      </a:rPr>
                      <m:t> </m:t>
                    </m:r>
                    <m:r>
                      <a:rPr kumimoji="0" lang="en-US" altLang="zh-CN" sz="2600" b="1" i="1" kern="0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Symbol" pitchFamily="18" charset="2"/>
                      </a:rPr>
                      <m:t></m:t>
                    </m:r>
                    <m:r>
                      <a:rPr kumimoji="0" lang="en-US" altLang="zh-CN" sz="2600" b="1" i="1" kern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Symbol" pitchFamily="18" charset="2"/>
                      </a:rPr>
                      <m:t>(</m:t>
                    </m:r>
                    <m:r>
                      <a:rPr kumimoji="0" lang="zh-CN" altLang="en-US" sz="2600" b="1" i="1" kern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Symbol" pitchFamily="18" charset="2"/>
                      </a:rPr>
                      <m:t></m:t>
                    </m:r>
                    <m:r>
                      <a:rPr kumimoji="0" lang="en-US" altLang="zh-CN" sz="2600" b="1" i="1" kern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Symbol" pitchFamily="18" charset="2"/>
                      </a:rPr>
                      <m:t>𝑷</m:t>
                    </m:r>
                    <m:r>
                      <a:rPr kumimoji="0" lang="en-US" altLang="zh-CN" sz="2600" b="1" i="1" kern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Symbol" pitchFamily="18" charset="2"/>
                      </a:rPr>
                      <m:t>  </m:t>
                    </m:r>
                    <m:r>
                      <a:rPr kumimoji="0" lang="en-US" altLang="zh-CN" sz="2600" b="1" i="1" kern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Symbol" pitchFamily="18" charset="2"/>
                      </a:rPr>
                      <m:t>𝑸</m:t>
                    </m:r>
                    <m:r>
                      <a:rPr kumimoji="0" lang="en-US" altLang="zh-CN" sz="2600" b="1" i="1" kern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Symbol" pitchFamily="18" charset="2"/>
                      </a:rPr>
                      <m:t> )</m:t>
                    </m:r>
                    <m:r>
                      <a:rPr kumimoji="0" lang="en-US" altLang="zh-CN" sz="2600" b="1" i="1" kern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Symbol" pitchFamily="18" charset="2"/>
                      </a:rPr>
                      <m:t>𝑹</m:t>
                    </m:r>
                  </m:oMath>
                </a14:m>
                <a:endParaRPr kumimoji="0" lang="en-US" altLang="zh-CN" sz="2600" b="1" kern="0" dirty="0">
                  <a:solidFill>
                    <a:srgbClr val="000000"/>
                  </a:solidFill>
                  <a:latin typeface="+mn-lt"/>
                  <a:ea typeface="宋体"/>
                  <a:cs typeface="Times New Roman" panose="02020603050405020304" pitchFamily="18" charset="0"/>
                  <a:sym typeface="Symbol" pitchFamily="18" charset="2"/>
                </a:endParaRPr>
              </a:p>
              <a:p>
                <a:pPr lvl="0">
                  <a:buNone/>
                  <a:defRPr/>
                </a:pPr>
                <a:r>
                  <a:rPr kumimoji="0" lang="zh-CN" altLang="en-US" sz="2600" b="1" kern="0" dirty="0">
                    <a:solidFill>
                      <a:srgbClr val="000000"/>
                    </a:solidFill>
                    <a:latin typeface="+mn-lt"/>
                    <a:ea typeface="宋体"/>
                    <a:cs typeface="Times New Roman" panose="02020603050405020304" pitchFamily="18" charset="0"/>
                    <a:sym typeface="Symbol" pitchFamily="18" charset="2"/>
                  </a:rPr>
                  <a:t>     </a:t>
                </a:r>
                <a14:m>
                  <m:oMath xmlns:m="http://schemas.openxmlformats.org/officeDocument/2006/math">
                    <m:r>
                      <a:rPr kumimoji="0" lang="en-US" altLang="zh-CN" sz="2600" b="1" i="1" kern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Symbol" pitchFamily="18" charset="2"/>
                      </a:rPr>
                      <m:t>(</m:t>
                    </m:r>
                    <m:r>
                      <a:rPr kumimoji="0" lang="en-US" altLang="zh-CN" sz="2600" b="1" i="1" kern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Symbol" pitchFamily="18" charset="2"/>
                      </a:rPr>
                      <m:t>𝑷</m:t>
                    </m:r>
                    <m:r>
                      <a:rPr kumimoji="0" lang="en-US" altLang="zh-CN" sz="2600" b="1" i="1" kern="0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Symbol" pitchFamily="18" charset="2"/>
                      </a:rPr>
                      <m:t></m:t>
                    </m:r>
                    <m:r>
                      <a:rPr kumimoji="0" lang="en-US" altLang="zh-CN" sz="2600" b="1" i="1" kern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Symbol" pitchFamily="18" charset="2"/>
                      </a:rPr>
                      <m:t>𝑸</m:t>
                    </m:r>
                    <m:r>
                      <a:rPr kumimoji="0" lang="en-US" altLang="zh-CN" sz="2600" b="1" i="1" kern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Symbol" pitchFamily="18" charset="2"/>
                      </a:rPr>
                      <m:t>)</m:t>
                    </m:r>
                    <m:r>
                      <a:rPr kumimoji="0" lang="en-US" altLang="zh-CN" sz="2600" b="1" i="1" kern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Symbol" pitchFamily="18" charset="2"/>
                      </a:rPr>
                      <m:t>𝑹</m:t>
                    </m:r>
                  </m:oMath>
                </a14:m>
                <a:endParaRPr kumimoji="0" lang="en-US" altLang="zh-CN" sz="2600" b="1" kern="0" dirty="0">
                  <a:solidFill>
                    <a:srgbClr val="000000"/>
                  </a:solidFill>
                  <a:latin typeface="+mn-lt"/>
                  <a:ea typeface="宋体"/>
                  <a:cs typeface="Times New Roman" panose="02020603050405020304" pitchFamily="18" charset="0"/>
                  <a:sym typeface="Symbol" pitchFamily="18" charset="2"/>
                </a:endParaRPr>
              </a:p>
              <a:p>
                <a:pPr lvl="0">
                  <a:buNone/>
                  <a:defRPr/>
                </a:pPr>
                <a:r>
                  <a:rPr kumimoji="0" lang="en-US" altLang="zh-CN" sz="2600" b="1" kern="0" dirty="0">
                    <a:solidFill>
                      <a:srgbClr val="000000"/>
                    </a:solidFill>
                    <a:latin typeface="+mn-lt"/>
                    <a:ea typeface="宋体"/>
                    <a:cs typeface="Times New Roman" panose="02020603050405020304" pitchFamily="18" charset="0"/>
                    <a:sym typeface="Symbol" pitchFamily="18" charset="2"/>
                  </a:rPr>
                  <a:t>     </a:t>
                </a:r>
                <a14:m>
                  <m:oMath xmlns:m="http://schemas.openxmlformats.org/officeDocument/2006/math">
                    <m:r>
                      <a:rPr kumimoji="0" lang="en-US" altLang="zh-CN" sz="2600" b="1" i="1" kern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Symbol" pitchFamily="18" charset="2"/>
                      </a:rPr>
                      <m:t>(</m:t>
                    </m:r>
                    <m:r>
                      <a:rPr kumimoji="0" lang="en-US" altLang="zh-CN" sz="2600" b="1" i="1" kern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Symbol" pitchFamily="18" charset="2"/>
                      </a:rPr>
                      <m:t>𝑷</m:t>
                    </m:r>
                    <m:r>
                      <a:rPr kumimoji="0" lang="en-US" altLang="zh-CN" sz="2600" b="1" i="1" kern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Symbol" pitchFamily="18" charset="2"/>
                      </a:rPr>
                      <m:t> </m:t>
                    </m:r>
                    <m:r>
                      <a:rPr kumimoji="0" lang="en-US" altLang="zh-CN" sz="2600" b="1" i="1" kern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Symbol" pitchFamily="18" charset="2"/>
                      </a:rPr>
                      <m:t>𝑹</m:t>
                    </m:r>
                    <m:r>
                      <a:rPr kumimoji="0" lang="en-US" altLang="zh-CN" sz="2600" b="1" i="1" kern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Symbol" pitchFamily="18" charset="2"/>
                      </a:rPr>
                      <m:t>) (</m:t>
                    </m:r>
                    <m:r>
                      <a:rPr kumimoji="0" lang="en-US" altLang="zh-CN" sz="2600" b="1" i="1" kern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Symbol" pitchFamily="18" charset="2"/>
                      </a:rPr>
                      <m:t>𝑸</m:t>
                    </m:r>
                    <m:r>
                      <a:rPr kumimoji="0" lang="en-US" altLang="zh-CN" sz="2600" b="1" i="1" kern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Symbol" pitchFamily="18" charset="2"/>
                      </a:rPr>
                      <m:t> </m:t>
                    </m:r>
                    <m:r>
                      <a:rPr kumimoji="0" lang="en-US" altLang="zh-CN" sz="2600" b="1" i="1" kern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Symbol" pitchFamily="18" charset="2"/>
                      </a:rPr>
                      <m:t>𝑹</m:t>
                    </m:r>
                    <m:r>
                      <a:rPr kumimoji="0" lang="en-US" altLang="zh-CN" sz="2600" b="1" i="1" kern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Symbol" pitchFamily="18" charset="2"/>
                      </a:rPr>
                      <m:t>)</m:t>
                    </m:r>
                  </m:oMath>
                </a14:m>
                <a:endParaRPr kumimoji="0" lang="en-US" altLang="zh-CN" sz="2600" b="1" kern="0" dirty="0">
                  <a:solidFill>
                    <a:srgbClr val="000000"/>
                  </a:solidFill>
                  <a:latin typeface="+mn-lt"/>
                  <a:ea typeface="宋体"/>
                  <a:cs typeface="Times New Roman" panose="02020603050405020304" pitchFamily="18" charset="0"/>
                  <a:sym typeface="Symbol" pitchFamily="18" charset="2"/>
                </a:endParaRPr>
              </a:p>
              <a:p>
                <a:pPr lvl="0">
                  <a:buNone/>
                  <a:defRPr/>
                </a:pPr>
                <a:r>
                  <a:rPr kumimoji="0" lang="en-US" altLang="zh-CN" sz="2600" b="1" kern="0" dirty="0">
                    <a:solidFill>
                      <a:srgbClr val="000000"/>
                    </a:solidFill>
                    <a:latin typeface="+mn-lt"/>
                    <a:ea typeface="宋体"/>
                    <a:cs typeface="Times New Roman" panose="02020603050405020304" pitchFamily="18" charset="0"/>
                    <a:sym typeface="Symbol" pitchFamily="18" charset="2"/>
                  </a:rPr>
                  <a:t>     </a:t>
                </a:r>
                <a14:m>
                  <m:oMath xmlns:m="http://schemas.openxmlformats.org/officeDocument/2006/math">
                    <m:r>
                      <a:rPr kumimoji="0" lang="en-US" altLang="zh-CN" sz="2600" b="1" i="1" kern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Symbol" pitchFamily="18" charset="2"/>
                      </a:rPr>
                      <m:t>(</m:t>
                    </m:r>
                    <m:r>
                      <a:rPr kumimoji="0" lang="en-US" altLang="zh-CN" sz="2600" b="1" i="1" kern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Symbol" pitchFamily="18" charset="2"/>
                      </a:rPr>
                      <m:t>𝑷</m:t>
                    </m:r>
                    <m:r>
                      <a:rPr kumimoji="0" lang="en-US" altLang="zh-CN" sz="2600" b="1" i="1" kern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Symbol" pitchFamily="18" charset="2"/>
                      </a:rPr>
                      <m:t></m:t>
                    </m:r>
                    <m:r>
                      <a:rPr kumimoji="0" lang="en-US" altLang="zh-CN" sz="2600" b="1" i="1" kern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Symbol" pitchFamily="18" charset="2"/>
                      </a:rPr>
                      <m:t>𝑹</m:t>
                    </m:r>
                    <m:r>
                      <a:rPr kumimoji="0" lang="en-US" altLang="zh-CN" sz="2600" b="1" i="1" kern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Symbol" pitchFamily="18" charset="2"/>
                      </a:rPr>
                      <m:t>(</m:t>
                    </m:r>
                    <m:r>
                      <a:rPr kumimoji="0" lang="en-US" altLang="zh-CN" sz="2600" b="1" i="1" kern="0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Symbol" pitchFamily="18" charset="2"/>
                      </a:rPr>
                      <m:t>𝑸</m:t>
                    </m:r>
                    <m:r>
                      <a:rPr kumimoji="0" lang="en-US" altLang="zh-CN" sz="2600" b="1" i="1" kern="0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Symbol" pitchFamily="18" charset="2"/>
                      </a:rPr>
                      <m:t></m:t>
                    </m:r>
                    <m:r>
                      <a:rPr kumimoji="0" lang="en-US" altLang="zh-CN" sz="2600" b="1" i="1" kern="0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Symbol" pitchFamily="18" charset="2"/>
                      </a:rPr>
                      <m:t>𝑸</m:t>
                    </m:r>
                    <m:r>
                      <a:rPr kumimoji="0" lang="en-US" altLang="zh-CN" sz="2600" b="1" i="1" kern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Symbol" pitchFamily="18" charset="2"/>
                      </a:rPr>
                      <m:t>))</m:t>
                    </m:r>
                    <m:r>
                      <a:rPr kumimoji="0" lang="en-US" altLang="zh-CN" sz="2600" b="1" i="1" kern="0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Symbol" pitchFamily="18" charset="2"/>
                      </a:rPr>
                      <m:t></m:t>
                    </m:r>
                    <m:r>
                      <a:rPr kumimoji="0" lang="en-US" altLang="zh-CN" sz="2600" b="1" i="1" kern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Symbol" pitchFamily="18" charset="2"/>
                      </a:rPr>
                      <m:t>(</m:t>
                    </m:r>
                    <m:r>
                      <a:rPr kumimoji="0" lang="en-US" altLang="zh-CN" sz="2600" b="1" i="1" kern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Symbol" pitchFamily="18" charset="2"/>
                      </a:rPr>
                      <m:t>𝑸</m:t>
                    </m:r>
                    <m:r>
                      <a:rPr kumimoji="0" lang="en-US" altLang="zh-CN" sz="2600" b="1" i="1" kern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Symbol" pitchFamily="18" charset="2"/>
                      </a:rPr>
                      <m:t> </m:t>
                    </m:r>
                    <m:r>
                      <a:rPr kumimoji="0" lang="en-US" altLang="zh-CN" sz="2600" b="1" i="1" kern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Symbol" pitchFamily="18" charset="2"/>
                      </a:rPr>
                      <m:t>𝑹</m:t>
                    </m:r>
                    <m:r>
                      <a:rPr kumimoji="0" lang="en-US" altLang="zh-CN" sz="2600" b="1" i="1" kern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Symbol" pitchFamily="18" charset="2"/>
                      </a:rPr>
                      <m:t> (</m:t>
                    </m:r>
                    <m:r>
                      <a:rPr kumimoji="0" lang="en-US" altLang="zh-CN" sz="2600" b="1" i="1" kern="0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Symbol" pitchFamily="18" charset="2"/>
                      </a:rPr>
                      <m:t>𝑷</m:t>
                    </m:r>
                    <m:r>
                      <a:rPr kumimoji="0" lang="en-US" altLang="zh-CN" sz="2600" b="1" i="1" kern="0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Symbol" pitchFamily="18" charset="2"/>
                      </a:rPr>
                      <m:t></m:t>
                    </m:r>
                    <m:r>
                      <a:rPr kumimoji="0" lang="en-US" altLang="zh-CN" sz="2600" b="1" i="1" kern="0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Symbol" pitchFamily="18" charset="2"/>
                      </a:rPr>
                      <m:t>𝑷</m:t>
                    </m:r>
                    <m:r>
                      <a:rPr kumimoji="0" lang="en-US" altLang="zh-CN" sz="2600" b="1" i="1" kern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Symbol" pitchFamily="18" charset="2"/>
                      </a:rPr>
                      <m:t>))</m:t>
                    </m:r>
                    <m:r>
                      <a:rPr kumimoji="0" lang="en-US" altLang="zh-CN" sz="2600" b="1" i="1" kern="0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Symbol" pitchFamily="18" charset="2"/>
                      </a:rPr>
                      <m:t> </m:t>
                    </m:r>
                  </m:oMath>
                </a14:m>
                <a:endParaRPr kumimoji="0" lang="en-US" altLang="zh-CN" sz="2600" b="1" kern="0" dirty="0">
                  <a:solidFill>
                    <a:srgbClr val="000000"/>
                  </a:solidFill>
                  <a:latin typeface="+mn-lt"/>
                  <a:ea typeface="宋体"/>
                  <a:cs typeface="Times New Roman" panose="02020603050405020304" pitchFamily="18" charset="0"/>
                  <a:sym typeface="Symbol" pitchFamily="18" charset="2"/>
                </a:endParaRPr>
              </a:p>
              <a:p>
                <a:pPr lvl="0"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altLang="zh-CN" sz="2600" b="1" i="1" kern="0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sym typeface="Symbol" pitchFamily="18" charset="2"/>
                        </a:rPr>
                        <m:t></m:t>
                      </m:r>
                      <m:r>
                        <a:rPr kumimoji="0" lang="en-US" altLang="zh-CN" sz="2600" b="1" i="1" kern="0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sym typeface="Symbol" pitchFamily="18" charset="2"/>
                        </a:rPr>
                        <m:t>(</m:t>
                      </m:r>
                      <m:r>
                        <a:rPr kumimoji="0" lang="en-US" altLang="zh-CN" sz="2600" b="1" i="1" kern="0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sym typeface="Symbol" pitchFamily="18" charset="2"/>
                        </a:rPr>
                        <m:t>𝑷</m:t>
                      </m:r>
                      <m:r>
                        <a:rPr kumimoji="0" lang="en-US" altLang="zh-CN" sz="2600" b="1" i="1" kern="0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sym typeface="Symbol" pitchFamily="18" charset="2"/>
                        </a:rPr>
                        <m:t></m:t>
                      </m:r>
                      <m:r>
                        <a:rPr kumimoji="0" lang="en-US" altLang="zh-CN" sz="2600" b="1" i="1" kern="0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sym typeface="Symbol" pitchFamily="18" charset="2"/>
                        </a:rPr>
                        <m:t>𝑸</m:t>
                      </m:r>
                      <m:r>
                        <a:rPr kumimoji="0" lang="en-US" altLang="zh-CN" sz="2600" b="1" i="1" kern="0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sym typeface="Symbol" pitchFamily="18" charset="2"/>
                        </a:rPr>
                        <m:t></m:t>
                      </m:r>
                      <m:r>
                        <a:rPr kumimoji="0" lang="en-US" altLang="zh-CN" sz="2600" b="1" i="1" kern="0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sym typeface="Symbol" pitchFamily="18" charset="2"/>
                        </a:rPr>
                        <m:t>𝑹</m:t>
                      </m:r>
                      <m:r>
                        <a:rPr kumimoji="0" lang="en-US" altLang="zh-CN" sz="2600" b="1" i="1" kern="0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sym typeface="Symbol" pitchFamily="18" charset="2"/>
                        </a:rPr>
                        <m:t>)(</m:t>
                      </m:r>
                      <m:r>
                        <a:rPr kumimoji="0" lang="en-US" altLang="zh-CN" sz="2600" b="1" i="1" kern="0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sym typeface="Symbol" pitchFamily="18" charset="2"/>
                        </a:rPr>
                        <m:t>𝑷</m:t>
                      </m:r>
                      <m:r>
                        <a:rPr kumimoji="0" lang="en-US" altLang="zh-CN" sz="2600" b="1" i="1" kern="0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sym typeface="Symbol" pitchFamily="18" charset="2"/>
                        </a:rPr>
                        <m:t></m:t>
                      </m:r>
                      <m:r>
                        <a:rPr kumimoji="0" lang="en-US" altLang="zh-CN" sz="2600" b="1" i="1" kern="0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sym typeface="Symbol" pitchFamily="18" charset="2"/>
                        </a:rPr>
                        <m:t>𝑸</m:t>
                      </m:r>
                      <m:r>
                        <a:rPr kumimoji="0" lang="en-US" altLang="zh-CN" sz="2600" b="1" i="1" kern="0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sym typeface="Symbol" pitchFamily="18" charset="2"/>
                        </a:rPr>
                        <m:t> </m:t>
                      </m:r>
                      <m:r>
                        <a:rPr kumimoji="0" lang="en-US" altLang="zh-CN" sz="2600" b="1" i="1" kern="0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sym typeface="Symbol" pitchFamily="18" charset="2"/>
                        </a:rPr>
                        <m:t>𝑹</m:t>
                      </m:r>
                      <m:r>
                        <a:rPr kumimoji="0" lang="en-US" altLang="zh-CN" sz="2600" b="1" i="1" kern="0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sym typeface="Symbol" pitchFamily="18" charset="2"/>
                        </a:rPr>
                        <m:t>))(</m:t>
                      </m:r>
                      <m:r>
                        <a:rPr kumimoji="0" lang="en-US" altLang="zh-CN" sz="2600" b="1" i="1" kern="0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sym typeface="Symbol" pitchFamily="18" charset="2"/>
                        </a:rPr>
                        <m:t>𝑷</m:t>
                      </m:r>
                      <m:r>
                        <a:rPr kumimoji="0" lang="en-US" altLang="zh-CN" sz="2600" b="1" i="1" kern="0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sym typeface="Symbol" pitchFamily="18" charset="2"/>
                        </a:rPr>
                        <m:t></m:t>
                      </m:r>
                      <m:r>
                        <a:rPr kumimoji="0" lang="en-US" altLang="zh-CN" sz="2600" b="1" i="1" kern="0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sym typeface="Symbol" pitchFamily="18" charset="2"/>
                        </a:rPr>
                        <m:t>𝑸</m:t>
                      </m:r>
                      <m:r>
                        <a:rPr kumimoji="0" lang="en-US" altLang="zh-CN" sz="2600" b="1" i="1" kern="0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sym typeface="Symbol" pitchFamily="18" charset="2"/>
                        </a:rPr>
                        <m:t></m:t>
                      </m:r>
                      <m:r>
                        <a:rPr kumimoji="0" lang="en-US" altLang="zh-CN" sz="2600" b="1" i="1" kern="0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sym typeface="Symbol" pitchFamily="18" charset="2"/>
                        </a:rPr>
                        <m:t>𝑹</m:t>
                      </m:r>
                      <m:r>
                        <a:rPr kumimoji="0" lang="en-US" altLang="zh-CN" sz="2600" b="1" i="1" kern="0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sym typeface="Symbol" pitchFamily="18" charset="2"/>
                        </a:rPr>
                        <m:t>)(</m:t>
                      </m:r>
                      <m:r>
                        <a:rPr kumimoji="0" lang="en-US" altLang="zh-CN" sz="2600" b="1" i="1" kern="0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sym typeface="Symbol" pitchFamily="18" charset="2"/>
                        </a:rPr>
                        <m:t>𝑷</m:t>
                      </m:r>
                      <m:r>
                        <a:rPr kumimoji="0" lang="en-US" altLang="zh-CN" sz="2600" b="1" i="1" kern="0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sym typeface="Symbol" pitchFamily="18" charset="2"/>
                        </a:rPr>
                        <m:t></m:t>
                      </m:r>
                      <m:r>
                        <a:rPr kumimoji="0" lang="en-US" altLang="zh-CN" sz="2600" b="1" i="1" kern="0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sym typeface="Symbol" pitchFamily="18" charset="2"/>
                        </a:rPr>
                        <m:t>𝑸</m:t>
                      </m:r>
                      <m:r>
                        <a:rPr kumimoji="0" lang="en-US" altLang="zh-CN" sz="2600" b="1" i="1" kern="0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sym typeface="Symbol" pitchFamily="18" charset="2"/>
                        </a:rPr>
                        <m:t></m:t>
                      </m:r>
                      <m:r>
                        <a:rPr kumimoji="0" lang="en-US" altLang="zh-CN" sz="2600" b="1" i="1" kern="0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sym typeface="Symbol" pitchFamily="18" charset="2"/>
                        </a:rPr>
                        <m:t>𝑹</m:t>
                      </m:r>
                      <m:r>
                        <a:rPr kumimoji="0" lang="en-US" altLang="zh-CN" sz="2600" b="1" i="1" kern="0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sym typeface="Symbol" pitchFamily="18" charset="2"/>
                        </a:rPr>
                        <m:t> )</m:t>
                      </m:r>
                    </m:oMath>
                  </m:oMathPara>
                </a14:m>
                <a:endParaRPr kumimoji="0" lang="en-US" altLang="zh-CN" sz="2600" b="1" kern="0" dirty="0">
                  <a:solidFill>
                    <a:srgbClr val="000000"/>
                  </a:solidFill>
                  <a:latin typeface="+mn-lt"/>
                  <a:ea typeface="宋体"/>
                  <a:cs typeface="Times New Roman" panose="02020603050405020304" pitchFamily="18" charset="0"/>
                  <a:sym typeface="Symbol" pitchFamily="18" charset="2"/>
                </a:endParaRPr>
              </a:p>
              <a:p>
                <a:pPr>
                  <a:buFontTx/>
                  <a:buNone/>
                </a:pPr>
                <a14:m>
                  <m:oMath xmlns:m="http://schemas.openxmlformats.org/officeDocument/2006/math">
                    <m:r>
                      <a:rPr kumimoji="0" lang="en-US" altLang="zh-CN" sz="2600" b="1" i="1" kern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Symbol" pitchFamily="18" charset="2"/>
                      </a:rPr>
                      <m:t>(</m:t>
                    </m:r>
                    <m:r>
                      <a:rPr kumimoji="0" lang="en-US" altLang="zh-CN" sz="2600" b="1" i="1" kern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Symbol" pitchFamily="18" charset="2"/>
                      </a:rPr>
                      <m:t>𝟏</m:t>
                    </m:r>
                    <m:r>
                      <a:rPr kumimoji="0" lang="en-US" altLang="zh-CN" sz="2600" b="1" i="1" kern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Symbol" pitchFamily="18" charset="2"/>
                      </a:rPr>
                      <m:t>,</m:t>
                    </m:r>
                    <m:r>
                      <a:rPr kumimoji="0" lang="en-US" altLang="zh-CN" sz="2600" b="1" i="1" kern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Symbol" pitchFamily="18" charset="2"/>
                      </a:rPr>
                      <m:t>𝟑</m:t>
                    </m:r>
                    <m:r>
                      <a:rPr kumimoji="0" lang="en-US" altLang="zh-CN" sz="2600" b="1" i="1" kern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Symbol" pitchFamily="18" charset="2"/>
                      </a:rPr>
                      <m:t>,</m:t>
                    </m:r>
                    <m:r>
                      <a:rPr kumimoji="0" lang="en-US" altLang="zh-CN" sz="2600" b="1" i="1" kern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Symbol" pitchFamily="18" charset="2"/>
                      </a:rPr>
                      <m:t>𝟓</m:t>
                    </m:r>
                    <m:r>
                      <a:rPr kumimoji="0" lang="en-US" altLang="zh-CN" sz="2600" b="1" i="1" kern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Symbol" pitchFamily="18" charset="2"/>
                      </a:rPr>
                      <m:t>)</m:t>
                    </m:r>
                  </m:oMath>
                </a14:m>
                <a:r>
                  <a:rPr kumimoji="0" lang="en-US" altLang="zh-CN" sz="2600" b="1" kern="0" dirty="0">
                    <a:solidFill>
                      <a:srgbClr val="000000"/>
                    </a:solidFill>
                    <a:latin typeface="+mn-lt"/>
                    <a:ea typeface="宋体"/>
                    <a:cs typeface="Times New Roman" panose="02020603050405020304" pitchFamily="18" charset="0"/>
                    <a:sym typeface="Symbol" pitchFamily="18" charset="2"/>
                  </a:rPr>
                  <a:t> </a:t>
                </a:r>
                <a:r>
                  <a:rPr kumimoji="0" lang="en-US" altLang="zh-CN" sz="2600" b="1" dirty="0">
                    <a:latin typeface="+mn-lt"/>
                    <a:cs typeface="Times New Roman" panose="02020603050405020304" pitchFamily="18" charset="0"/>
                    <a:sym typeface="Symbol" panose="05050102010706020507" pitchFamily="18" charset="2"/>
                  </a:rPr>
                  <a:t>/* represents for conjunction</a:t>
                </a:r>
                <a:r>
                  <a:rPr kumimoji="0" lang="zh-CN" altLang="en-US" sz="2600" b="1" dirty="0">
                    <a:latin typeface="+mn-lt"/>
                    <a:cs typeface="Times New Roman" panose="02020603050405020304" pitchFamily="18" charset="0"/>
                    <a:sym typeface="Symbol" panose="05050102010706020507" pitchFamily="18" charset="2"/>
                  </a:rPr>
                  <a:t>*/</a:t>
                </a:r>
                <a:endParaRPr kumimoji="0" lang="en-US" altLang="zh-CN" sz="2600" b="1" dirty="0">
                  <a:latin typeface="+mn-lt"/>
                  <a:cs typeface="Times New Roman" panose="02020603050405020304" pitchFamily="18" charset="0"/>
                  <a:sym typeface="Symbol" panose="05050102010706020507" pitchFamily="18" charset="2"/>
                </a:endParaRPr>
              </a:p>
              <a:p>
                <a:pPr>
                  <a:buFontTx/>
                  <a:buNone/>
                </a:pPr>
                <a14:m>
                  <m:oMath xmlns:m="http://schemas.openxmlformats.org/officeDocument/2006/math">
                    <m:r>
                      <a:rPr kumimoji="0" lang="en-US" altLang="zh-CN" sz="2600" b="1" i="1" kern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Symbol" pitchFamily="18" charset="2"/>
                      </a:rPr>
                      <m:t>(</m:t>
                    </m:r>
                    <m:r>
                      <a:rPr kumimoji="0" lang="en-US" altLang="zh-CN" sz="2600" b="1" i="1" kern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Symbol" pitchFamily="18" charset="2"/>
                      </a:rPr>
                      <m:t>𝟎</m:t>
                    </m:r>
                    <m:r>
                      <a:rPr kumimoji="0" lang="en-US" altLang="zh-CN" sz="2600" b="1" i="1" kern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Symbol" pitchFamily="18" charset="2"/>
                      </a:rPr>
                      <m:t>,</m:t>
                    </m:r>
                    <m:r>
                      <a:rPr kumimoji="0" lang="en-US" altLang="zh-CN" sz="2600" b="1" i="1" kern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Symbol" pitchFamily="18" charset="2"/>
                      </a:rPr>
                      <m:t>𝟐</m:t>
                    </m:r>
                    <m:r>
                      <a:rPr kumimoji="0" lang="en-US" altLang="zh-CN" sz="2600" b="1" i="1" kern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Symbol" pitchFamily="18" charset="2"/>
                      </a:rPr>
                      <m:t>,</m:t>
                    </m:r>
                    <m:r>
                      <a:rPr kumimoji="0" lang="en-US" altLang="zh-CN" sz="2600" b="1" i="1" kern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Symbol" pitchFamily="18" charset="2"/>
                      </a:rPr>
                      <m:t>𝟒</m:t>
                    </m:r>
                    <m:r>
                      <a:rPr kumimoji="0" lang="en-US" altLang="zh-CN" sz="2600" b="1" i="1" kern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Symbol" pitchFamily="18" charset="2"/>
                      </a:rPr>
                      <m:t>,</m:t>
                    </m:r>
                    <m:r>
                      <a:rPr kumimoji="0" lang="en-US" altLang="zh-CN" sz="2600" b="1" i="1" kern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Symbol" pitchFamily="18" charset="2"/>
                      </a:rPr>
                      <m:t>𝟔</m:t>
                    </m:r>
                    <m:r>
                      <a:rPr kumimoji="0" lang="en-US" altLang="zh-CN" sz="2600" b="1" i="1" kern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Symbol" pitchFamily="18" charset="2"/>
                      </a:rPr>
                      <m:t>,</m:t>
                    </m:r>
                    <m:r>
                      <a:rPr kumimoji="0" lang="en-US" altLang="zh-CN" sz="2600" b="1" i="1" kern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Symbol" pitchFamily="18" charset="2"/>
                      </a:rPr>
                      <m:t>𝟕</m:t>
                    </m:r>
                    <m:r>
                      <a:rPr kumimoji="0" lang="en-US" altLang="zh-CN" sz="2600" b="1" i="1" kern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Symbol" pitchFamily="18" charset="2"/>
                      </a:rPr>
                      <m:t>)</m:t>
                    </m:r>
                  </m:oMath>
                </a14:m>
                <a:r>
                  <a:rPr kumimoji="0" lang="en-US" altLang="zh-CN" sz="2600" b="1" kern="0" dirty="0">
                    <a:solidFill>
                      <a:srgbClr val="000000"/>
                    </a:solidFill>
                    <a:latin typeface="+mn-lt"/>
                    <a:ea typeface="宋体"/>
                    <a:cs typeface="Times New Roman" panose="02020603050405020304" pitchFamily="18" charset="0"/>
                    <a:sym typeface="Symbol" pitchFamily="18" charset="2"/>
                  </a:rPr>
                  <a:t> </a:t>
                </a:r>
                <a:r>
                  <a:rPr kumimoji="0" lang="en-US" altLang="zh-CN" sz="2600" b="1" dirty="0">
                    <a:latin typeface="+mn-lt"/>
                    <a:cs typeface="Times New Roman" panose="02020603050405020304" pitchFamily="18" charset="0"/>
                    <a:sym typeface="Symbol" panose="05050102010706020507" pitchFamily="18" charset="2"/>
                  </a:rPr>
                  <a:t>/*This formula is satisfiable</a:t>
                </a:r>
                <a:r>
                  <a:rPr kumimoji="0" lang="zh-CN" altLang="en-US" sz="2600" b="1" dirty="0">
                    <a:latin typeface="+mn-lt"/>
                    <a:cs typeface="Times New Roman" panose="02020603050405020304" pitchFamily="18" charset="0"/>
                    <a:sym typeface="Symbol" panose="05050102010706020507" pitchFamily="18" charset="2"/>
                  </a:rPr>
                  <a:t>*/</a:t>
                </a:r>
              </a:p>
              <a:p>
                <a:pPr>
                  <a:buFontTx/>
                  <a:buNone/>
                </a:pPr>
                <a:endParaRPr kumimoji="0" lang="zh-CN" altLang="en-US" sz="28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" name="Rectangle 3">
                <a:extLst>
                  <a:ext uri="{FF2B5EF4-FFF2-40B4-BE49-F238E27FC236}">
                    <a16:creationId xmlns:a16="http://schemas.microsoft.com/office/drawing/2014/main" id="{7E6BADDA-3B76-43E0-8DF0-67455E3387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277108" y="1331822"/>
                <a:ext cx="9312912" cy="4971007"/>
              </a:xfrm>
              <a:prstGeom prst="rect">
                <a:avLst/>
              </a:prstGeom>
              <a:blipFill>
                <a:blip r:embed="rId3"/>
                <a:stretch>
                  <a:fillRect l="-1375" t="-1225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矩形 12">
            <a:extLst>
              <a:ext uri="{FF2B5EF4-FFF2-40B4-BE49-F238E27FC236}">
                <a16:creationId xmlns:a16="http://schemas.microsoft.com/office/drawing/2014/main" id="{C02688FE-E76A-46B6-8698-4D879D48BBAD}"/>
              </a:ext>
            </a:extLst>
          </p:cNvPr>
          <p:cNvSpPr/>
          <p:nvPr/>
        </p:nvSpPr>
        <p:spPr>
          <a:xfrm>
            <a:off x="-58585" y="1052669"/>
            <a:ext cx="1964871" cy="6377387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/>
          </a:bodyPr>
          <a:lstStyle/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FF00"/>
                </a:solidFill>
                <a:cs typeface="+mn-ea"/>
                <a:sym typeface="+mn-lt"/>
              </a:rPr>
              <a:t>对偶原理</a:t>
            </a:r>
            <a:endParaRPr lang="en-US" altLang="zh-CN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定义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定理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1</a:t>
            </a: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定理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定理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3</a:t>
            </a: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u="sng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FF00"/>
                </a:solidFill>
                <a:cs typeface="+mn-ea"/>
                <a:sym typeface="+mn-lt"/>
              </a:rPr>
              <a:t>范式和判定</a:t>
            </a: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概念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析取范式和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合取范式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u="sng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u="sng" dirty="0">
                <a:solidFill>
                  <a:schemeClr val="bg1"/>
                </a:solidFill>
                <a:cs typeface="+mn-ea"/>
                <a:sym typeface="+mn-lt"/>
              </a:rPr>
              <a:t>主析取范式和</a:t>
            </a:r>
            <a:endParaRPr lang="en-US" altLang="zh-CN" u="sng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u="sng" dirty="0">
                <a:solidFill>
                  <a:schemeClr val="bg1"/>
                </a:solidFill>
                <a:cs typeface="+mn-ea"/>
                <a:sym typeface="+mn-lt"/>
              </a:rPr>
              <a:t>主合取范式</a:t>
            </a:r>
            <a:endParaRPr lang="en-US" altLang="zh-CN" u="sng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u="sng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93629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6E169E6A-7EAE-44F6-B0E0-54AEA33A1E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7B5860-9389-40BC-8CED-DD2AAB23A1E9}" type="slidenum">
              <a:rPr lang="zh-CN" altLang="en-US" smtClean="0"/>
              <a:pPr/>
              <a:t>43</a:t>
            </a:fld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2423AEC-297D-4AC6-937F-565891408581}"/>
              </a:ext>
            </a:extLst>
          </p:cNvPr>
          <p:cNvSpPr txBox="1"/>
          <p:nvPr/>
        </p:nvSpPr>
        <p:spPr>
          <a:xfrm>
            <a:off x="1964871" y="78452"/>
            <a:ext cx="1027156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Principal disjunction and conjunction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65459A86-2236-4247-9311-D46EC9F8D18D}"/>
              </a:ext>
            </a:extLst>
          </p:cNvPr>
          <p:cNvGrpSpPr/>
          <p:nvPr/>
        </p:nvGrpSpPr>
        <p:grpSpPr>
          <a:xfrm>
            <a:off x="119973" y="397477"/>
            <a:ext cx="1449151" cy="180724"/>
            <a:chOff x="5392832" y="1016000"/>
            <a:chExt cx="1449150" cy="180724"/>
          </a:xfrm>
        </p:grpSpPr>
        <p:sp>
          <p:nvSpPr>
            <p:cNvPr id="7" name="Freeform 45">
              <a:extLst>
                <a:ext uri="{FF2B5EF4-FFF2-40B4-BE49-F238E27FC236}">
                  <a16:creationId xmlns:a16="http://schemas.microsoft.com/office/drawing/2014/main" id="{79F5C682-BDEF-4D53-B481-CCF2EF60A4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" name="Freeform 46">
              <a:extLst>
                <a:ext uri="{FF2B5EF4-FFF2-40B4-BE49-F238E27FC236}">
                  <a16:creationId xmlns:a16="http://schemas.microsoft.com/office/drawing/2014/main" id="{34E012F1-3888-4574-B83C-160D877B5C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Freeform 47">
              <a:extLst>
                <a:ext uri="{FF2B5EF4-FFF2-40B4-BE49-F238E27FC236}">
                  <a16:creationId xmlns:a16="http://schemas.microsoft.com/office/drawing/2014/main" id="{92C0B701-D754-4A82-AB31-4E35C971D1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Freeform 48">
              <a:extLst>
                <a:ext uri="{FF2B5EF4-FFF2-40B4-BE49-F238E27FC236}">
                  <a16:creationId xmlns:a16="http://schemas.microsoft.com/office/drawing/2014/main" id="{60F2428E-B4AC-403A-9F72-86667F8576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Freeform 49">
              <a:extLst>
                <a:ext uri="{FF2B5EF4-FFF2-40B4-BE49-F238E27FC236}">
                  <a16:creationId xmlns:a16="http://schemas.microsoft.com/office/drawing/2014/main" id="{0C987953-0EFA-465A-B7F9-C0CF22995A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3">
                <a:extLst>
                  <a:ext uri="{FF2B5EF4-FFF2-40B4-BE49-F238E27FC236}">
                    <a16:creationId xmlns:a16="http://schemas.microsoft.com/office/drawing/2014/main" id="{9F742F15-AFC7-4110-8620-6A174DDA10E0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2181225" y="1435100"/>
                <a:ext cx="8740775" cy="5715000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FontTx/>
                  <a:buNone/>
                </a:pPr>
                <a:r>
                  <a:rPr lang="en-US" altLang="zh-CN" b="1" dirty="0">
                    <a:solidFill>
                      <a:srgbClr val="7030A0"/>
                    </a:solidFill>
                    <a:sym typeface="Symbol" panose="05050102010706020507" pitchFamily="18" charset="2"/>
                  </a:rPr>
                  <a:t>Example: </a:t>
                </a:r>
                <a:r>
                  <a:rPr lang="en-US" altLang="zh-CN" b="1" dirty="0">
                    <a:sym typeface="Symbol" panose="05050102010706020507" pitchFamily="18" charset="2"/>
                  </a:rPr>
                  <a:t>Find the principal normal form of the following formula</a:t>
                </a:r>
                <a:r>
                  <a:rPr lang="zh-CN" altLang="en-US" b="1" dirty="0">
                    <a:sym typeface="Symbol" panose="05050102010706020507" pitchFamily="18" charset="2"/>
                  </a:rPr>
                  <a:t>：</a:t>
                </a:r>
                <a:endParaRPr lang="en-US" altLang="zh-CN" b="1" dirty="0">
                  <a:sym typeface="Symbol" panose="05050102010706020507" pitchFamily="18" charset="2"/>
                </a:endParaRPr>
              </a:p>
              <a:p>
                <a:pPr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dirty="0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(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𝑷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anose="05050102010706020507" pitchFamily="18" charset="2"/>
                        </a:rPr>
                        <m:t>∧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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𝑸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anose="05050102010706020507" pitchFamily="18" charset="2"/>
                        </a:rPr>
                        <m:t>∧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𝑹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)( 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𝑷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anose="05050102010706020507" pitchFamily="18" charset="2"/>
                        </a:rPr>
                        <m:t>∧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𝑸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anose="05050102010706020507" pitchFamily="18" charset="2"/>
                        </a:rPr>
                        <m:t>∧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 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𝑺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)</m:t>
                      </m:r>
                    </m:oMath>
                  </m:oMathPara>
                </a14:m>
                <a:endParaRPr lang="zh-CN" altLang="en-US" b="1" dirty="0">
                  <a:sym typeface="Symbol" panose="05050102010706020507" pitchFamily="18" charset="2"/>
                </a:endParaRPr>
              </a:p>
              <a:p>
                <a:pPr>
                  <a:buFontTx/>
                  <a:buNone/>
                </a:pPr>
                <a:r>
                  <a:rPr lang="en-US" altLang="zh-CN" b="1" dirty="0">
                    <a:solidFill>
                      <a:srgbClr val="7030A0"/>
                    </a:solidFill>
                    <a:sym typeface="Symbol" panose="05050102010706020507" pitchFamily="18" charset="2"/>
                  </a:rPr>
                  <a:t>Answer</a:t>
                </a:r>
                <a:r>
                  <a:rPr lang="zh-CN" altLang="en-US" b="1" dirty="0">
                    <a:solidFill>
                      <a:srgbClr val="7030A0"/>
                    </a:solidFill>
                    <a:sym typeface="Symbol" panose="05050102010706020507" pitchFamily="18" charset="2"/>
                  </a:rPr>
                  <a:t>：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(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𝑷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∧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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𝑸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∧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𝑹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)( 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𝑷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∧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𝑸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∧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 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𝑺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)</m:t>
                    </m:r>
                  </m:oMath>
                </a14:m>
                <a:endParaRPr lang="zh-CN" altLang="en-US" b="1" dirty="0">
                  <a:sym typeface="Symbol" panose="05050102010706020507" pitchFamily="18" charset="2"/>
                </a:endParaRPr>
              </a:p>
              <a:p>
                <a:pPr>
                  <a:buFontTx/>
                  <a:buNone/>
                </a:pPr>
                <a:r>
                  <a:rPr lang="zh-CN" altLang="en-US" b="1" dirty="0">
                    <a:sym typeface="Symbol" panose="05050102010706020507" pitchFamily="18" charset="2"/>
                  </a:rPr>
                  <a:t>    </a:t>
                </a:r>
                <a14:m>
                  <m:oMath xmlns:m="http://schemas.openxmlformats.org/officeDocument/2006/math">
                    <m:r>
                      <a:rPr lang="zh-CN" altLang="en-US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</m:t>
                    </m:r>
                    <m:d>
                      <m:dPr>
                        <m:ctrlPr>
                          <a:rPr lang="en-US" altLang="zh-CN" i="1" dirty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d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𝑷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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𝑸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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𝑹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</m:t>
                        </m:r>
                        <m:r>
                          <a:rPr lang="en-US" altLang="zh-CN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𝑺</m:t>
                        </m:r>
                      </m:e>
                    </m:d>
                    <m:r>
                      <a:rPr lang="zh-CN" altLang="en-US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</m:t>
                    </m:r>
                    <m:d>
                      <m:dPr>
                        <m:ctrlPr>
                          <a:rPr lang="en-US" altLang="zh-CN" i="1" dirty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d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𝑷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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𝑸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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𝑹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</m:t>
                        </m:r>
                        <m:r>
                          <a:rPr lang="en-US" altLang="zh-CN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𝑺</m:t>
                        </m:r>
                      </m:e>
                    </m:d>
                  </m:oMath>
                </a14:m>
                <a:endParaRPr lang="en-US" altLang="zh-CN" i="1" dirty="0">
                  <a:sym typeface="Symbol" panose="05050102010706020507" pitchFamily="18" charset="2"/>
                </a:endParaRPr>
              </a:p>
              <a:p>
                <a:pPr algn="just">
                  <a:buFontTx/>
                  <a:buNone/>
                </a:pPr>
                <a:r>
                  <a:rPr lang="zh-CN" altLang="en-US" dirty="0">
                    <a:sym typeface="Symbol" panose="05050102010706020507" pitchFamily="18" charset="2"/>
                  </a:rPr>
                  <a:t>        </a:t>
                </a:r>
                <a14:m>
                  <m:oMath xmlns:m="http://schemas.openxmlformats.org/officeDocument/2006/math">
                    <m:r>
                      <a:rPr lang="zh-CN" altLang="en-US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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(</m:t>
                    </m:r>
                    <m:r>
                      <a:rPr lang="zh-CN" altLang="en-US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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𝑷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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𝑸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</m:t>
                    </m:r>
                    <m:r>
                      <a:rPr lang="en-US" altLang="zh-CN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𝑹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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𝑺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)(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𝑷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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𝑸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</m:t>
                    </m:r>
                    <m:r>
                      <a:rPr lang="en-US" altLang="zh-CN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𝑹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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𝑺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)</m:t>
                    </m:r>
                  </m:oMath>
                </a14:m>
                <a:endParaRPr lang="zh-CN" altLang="en-US" dirty="0">
                  <a:sym typeface="Symbol" panose="05050102010706020507" pitchFamily="18" charset="2"/>
                </a:endParaRPr>
              </a:p>
              <a:p>
                <a:pPr>
                  <a:buFontTx/>
                  <a:buNone/>
                </a:pPr>
                <a:r>
                  <a:rPr lang="zh-CN" altLang="en-US" dirty="0">
                    <a:sym typeface="Symbol" panose="05050102010706020507" pitchFamily="18" charset="2"/>
                  </a:rPr>
                  <a:t>  </a:t>
                </a:r>
                <a14:m>
                  <m:oMath xmlns:m="http://schemas.openxmlformats.org/officeDocument/2006/math">
                    <m:r>
                      <a:rPr lang="zh-CN" altLang="en-US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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(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𝟏𝟏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,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𝟏𝟎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,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𝟔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,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𝟒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)</m:t>
                    </m:r>
                  </m:oMath>
                </a14:m>
                <a:r>
                  <a:rPr lang="en-US" altLang="zh-CN" dirty="0">
                    <a:sym typeface="Symbol" panose="05050102010706020507" pitchFamily="18" charset="2"/>
                  </a:rPr>
                  <a:t> </a:t>
                </a:r>
                <a:r>
                  <a:rPr lang="en-US" altLang="zh-CN" sz="2400" dirty="0">
                    <a:sym typeface="Symbol" panose="05050102010706020507" pitchFamily="18" charset="2"/>
                  </a:rPr>
                  <a:t>/*</a:t>
                </a:r>
                <a:r>
                  <a:rPr lang="zh-CN" altLang="en-US" sz="2400" dirty="0">
                    <a:sym typeface="Symbol" panose="05050102010706020507" pitchFamily="18" charset="2"/>
                  </a:rPr>
                  <a:t>  </a:t>
                </a:r>
                <a:r>
                  <a:rPr lang="en-US" altLang="zh-CN" sz="2400" dirty="0">
                    <a:sym typeface="Symbol" panose="05050102010706020507" pitchFamily="18" charset="2"/>
                  </a:rPr>
                  <a:t>represents for disjunction </a:t>
                </a:r>
                <a:r>
                  <a:rPr lang="zh-CN" altLang="en-US" sz="2400" dirty="0">
                    <a:sym typeface="Symbol" panose="05050102010706020507" pitchFamily="18" charset="2"/>
                  </a:rPr>
                  <a:t>*</a:t>
                </a:r>
                <a:r>
                  <a:rPr lang="en-US" altLang="zh-CN" sz="2400" dirty="0">
                    <a:sym typeface="Symbol" panose="05050102010706020507" pitchFamily="18" charset="2"/>
                  </a:rPr>
                  <a:t>/</a:t>
                </a:r>
                <a:endParaRPr lang="en-US" altLang="zh-CN" dirty="0">
                  <a:sym typeface="Symbol" panose="05050102010706020507" pitchFamily="18" charset="2"/>
                </a:endParaRPr>
              </a:p>
              <a:p>
                <a:pPr algn="just">
                  <a:buFontTx/>
                  <a:buNone/>
                </a:pPr>
                <a:r>
                  <a:rPr lang="en-US" altLang="zh-CN" dirty="0">
                    <a:sym typeface="Symbol" panose="05050102010706020507" pitchFamily="18" charset="2"/>
                  </a:rPr>
                  <a:t> 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 (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𝟎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,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𝟏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,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𝟐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,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𝟑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,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𝟓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,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𝟕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,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𝟖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,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𝟗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,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𝟏𝟐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,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𝟏𝟑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,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𝟏𝟒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,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𝟏𝟓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) </m:t>
                    </m:r>
                  </m:oMath>
                </a14:m>
                <a:endParaRPr lang="en-US" altLang="zh-CN" dirty="0">
                  <a:sym typeface="Symbol" panose="05050102010706020507" pitchFamily="18" charset="2"/>
                </a:endParaRPr>
              </a:p>
              <a:p>
                <a:pPr>
                  <a:buFontTx/>
                  <a:buNone/>
                </a:pPr>
                <a:endParaRPr lang="en-US" altLang="zh-CN" b="1" dirty="0"/>
              </a:p>
            </p:txBody>
          </p:sp>
        </mc:Choice>
        <mc:Fallback xmlns="">
          <p:sp>
            <p:nvSpPr>
              <p:cNvPr id="13" name="Rectangle 3">
                <a:extLst>
                  <a:ext uri="{FF2B5EF4-FFF2-40B4-BE49-F238E27FC236}">
                    <a16:creationId xmlns:a16="http://schemas.microsoft.com/office/drawing/2014/main" id="{9F742F15-AFC7-4110-8620-6A174DDA10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1225" y="1435100"/>
                <a:ext cx="8740775" cy="5715000"/>
              </a:xfrm>
              <a:prstGeom prst="rect">
                <a:avLst/>
              </a:prstGeom>
              <a:blipFill>
                <a:blip r:embed="rId3"/>
                <a:stretch>
                  <a:fillRect l="-1464" t="-18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矩形 13">
            <a:extLst>
              <a:ext uri="{FF2B5EF4-FFF2-40B4-BE49-F238E27FC236}">
                <a16:creationId xmlns:a16="http://schemas.microsoft.com/office/drawing/2014/main" id="{F546066F-F7DA-4B15-B79C-33BB84FD668C}"/>
              </a:ext>
            </a:extLst>
          </p:cNvPr>
          <p:cNvSpPr/>
          <p:nvPr/>
        </p:nvSpPr>
        <p:spPr>
          <a:xfrm>
            <a:off x="-58585" y="1052669"/>
            <a:ext cx="1964871" cy="6377387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/>
          </a:bodyPr>
          <a:lstStyle/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FF00"/>
                </a:solidFill>
                <a:cs typeface="+mn-ea"/>
                <a:sym typeface="+mn-lt"/>
              </a:rPr>
              <a:t>对偶原理</a:t>
            </a:r>
            <a:endParaRPr lang="en-US" altLang="zh-CN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定义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定理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1</a:t>
            </a: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定理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定理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3</a:t>
            </a: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u="sng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FF00"/>
                </a:solidFill>
                <a:cs typeface="+mn-ea"/>
                <a:sym typeface="+mn-lt"/>
              </a:rPr>
              <a:t>范式和判定</a:t>
            </a: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概念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析取范式和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合取范式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u="sng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u="sng" dirty="0">
                <a:solidFill>
                  <a:schemeClr val="bg1"/>
                </a:solidFill>
                <a:cs typeface="+mn-ea"/>
                <a:sym typeface="+mn-lt"/>
              </a:rPr>
              <a:t>主析取范式和</a:t>
            </a:r>
            <a:endParaRPr lang="en-US" altLang="zh-CN" u="sng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u="sng" dirty="0">
                <a:solidFill>
                  <a:schemeClr val="bg1"/>
                </a:solidFill>
                <a:cs typeface="+mn-ea"/>
                <a:sym typeface="+mn-lt"/>
              </a:rPr>
              <a:t>主合取范式</a:t>
            </a:r>
            <a:endParaRPr lang="en-US" altLang="zh-CN" u="sng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u="sng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19330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6E169E6A-7EAE-44F6-B0E0-54AEA33A1E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7B5860-9389-40BC-8CED-DD2AAB23A1E9}" type="slidenum">
              <a:rPr lang="zh-CN" altLang="en-US" smtClean="0"/>
              <a:pPr/>
              <a:t>44</a:t>
            </a:fld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2423AEC-297D-4AC6-937F-565891408581}"/>
              </a:ext>
            </a:extLst>
          </p:cNvPr>
          <p:cNvSpPr txBox="1"/>
          <p:nvPr/>
        </p:nvSpPr>
        <p:spPr>
          <a:xfrm>
            <a:off x="1964871" y="78452"/>
            <a:ext cx="9905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Summarization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65459A86-2236-4247-9311-D46EC9F8D18D}"/>
              </a:ext>
            </a:extLst>
          </p:cNvPr>
          <p:cNvGrpSpPr/>
          <p:nvPr/>
        </p:nvGrpSpPr>
        <p:grpSpPr>
          <a:xfrm>
            <a:off x="119973" y="397477"/>
            <a:ext cx="1449151" cy="180724"/>
            <a:chOff x="5392832" y="1016000"/>
            <a:chExt cx="1449150" cy="180724"/>
          </a:xfrm>
        </p:grpSpPr>
        <p:sp>
          <p:nvSpPr>
            <p:cNvPr id="7" name="Freeform 45">
              <a:extLst>
                <a:ext uri="{FF2B5EF4-FFF2-40B4-BE49-F238E27FC236}">
                  <a16:creationId xmlns:a16="http://schemas.microsoft.com/office/drawing/2014/main" id="{79F5C682-BDEF-4D53-B481-CCF2EF60A4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" name="Freeform 46">
              <a:extLst>
                <a:ext uri="{FF2B5EF4-FFF2-40B4-BE49-F238E27FC236}">
                  <a16:creationId xmlns:a16="http://schemas.microsoft.com/office/drawing/2014/main" id="{34E012F1-3888-4574-B83C-160D877B5C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Freeform 47">
              <a:extLst>
                <a:ext uri="{FF2B5EF4-FFF2-40B4-BE49-F238E27FC236}">
                  <a16:creationId xmlns:a16="http://schemas.microsoft.com/office/drawing/2014/main" id="{92C0B701-D754-4A82-AB31-4E35C971D1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Freeform 48">
              <a:extLst>
                <a:ext uri="{FF2B5EF4-FFF2-40B4-BE49-F238E27FC236}">
                  <a16:creationId xmlns:a16="http://schemas.microsoft.com/office/drawing/2014/main" id="{60F2428E-B4AC-403A-9F72-86667F8576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Freeform 49">
              <a:extLst>
                <a:ext uri="{FF2B5EF4-FFF2-40B4-BE49-F238E27FC236}">
                  <a16:creationId xmlns:a16="http://schemas.microsoft.com/office/drawing/2014/main" id="{0C987953-0EFA-465A-B7F9-C0CF22995A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2A4FBD72-2762-4ACE-80F0-AE26038AE252}"/>
              </a:ext>
            </a:extLst>
          </p:cNvPr>
          <p:cNvSpPr/>
          <p:nvPr/>
        </p:nvSpPr>
        <p:spPr>
          <a:xfrm>
            <a:off x="2155373" y="1643430"/>
            <a:ext cx="9639300" cy="4630369"/>
          </a:xfrm>
          <a:prstGeom prst="roundRect">
            <a:avLst>
              <a:gd name="adj" fmla="val 2561"/>
            </a:avLst>
          </a:prstGeom>
          <a:solidFill>
            <a:srgbClr val="F7F5B4">
              <a:alpha val="50980"/>
            </a:srgbClr>
          </a:solidFill>
          <a:ln w="38100">
            <a:solidFill>
              <a:srgbClr val="FF94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0E7C403A-4721-4100-BA4D-5E1F323132D2}"/>
              </a:ext>
            </a:extLst>
          </p:cNvPr>
          <p:cNvSpPr txBox="1"/>
          <p:nvPr/>
        </p:nvSpPr>
        <p:spPr>
          <a:xfrm>
            <a:off x="2237112" y="2009329"/>
            <a:ext cx="9682839" cy="4192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2000" b="1" dirty="0">
                <a:ea typeface="微软雅黑" panose="020B0503020204020204" pitchFamily="34" charset="-122"/>
              </a:rPr>
              <a:t>Duality principle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2000" b="1" dirty="0">
                <a:solidFill>
                  <a:schemeClr val="accent2"/>
                </a:solidFill>
                <a:ea typeface="微软雅黑" panose="020B0503020204020204" pitchFamily="34" charset="-122"/>
              </a:rPr>
              <a:t>Disjunctive and Conjunctive normal form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2000" b="1" dirty="0">
                <a:solidFill>
                  <a:srgbClr val="FF0000"/>
                </a:solidFill>
                <a:ea typeface="微软雅黑" panose="020B0503020204020204" pitchFamily="34" charset="-122"/>
              </a:rPr>
              <a:t>elementary product (sum)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2000" b="1" dirty="0">
                <a:solidFill>
                  <a:srgbClr val="FF0000"/>
                </a:solidFill>
                <a:ea typeface="微软雅黑" panose="020B0503020204020204" pitchFamily="34" charset="-122"/>
              </a:rPr>
              <a:t>a sum of elementary products , a product of elementary sums 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2000" b="1" dirty="0">
                <a:solidFill>
                  <a:srgbClr val="FF0000"/>
                </a:solidFill>
                <a:ea typeface="微软雅黑" panose="020B0503020204020204" pitchFamily="34" charset="-122"/>
              </a:rPr>
              <a:t>Principal conjunctive / disjunctive normal form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2000" b="1" dirty="0" err="1">
                <a:ea typeface="微软雅黑" panose="020B0503020204020204" pitchFamily="34" charset="-122"/>
              </a:rPr>
              <a:t>minterm</a:t>
            </a:r>
            <a:r>
              <a:rPr lang="zh-CN" altLang="en-US" sz="2000" b="1" dirty="0">
                <a:ea typeface="微软雅黑" panose="020B0503020204020204" pitchFamily="34" charset="-122"/>
              </a:rPr>
              <a:t>（</a:t>
            </a:r>
            <a:r>
              <a:rPr lang="en-US" altLang="zh-CN" sz="2000" b="1" dirty="0">
                <a:ea typeface="微软雅黑" panose="020B0503020204020204" pitchFamily="34" charset="-122"/>
              </a:rPr>
              <a:t>product</a:t>
            </a:r>
            <a:r>
              <a:rPr lang="zh-CN" altLang="en-US" sz="2000" b="1" dirty="0">
                <a:ea typeface="微软雅黑" panose="020B0503020204020204" pitchFamily="34" charset="-122"/>
              </a:rPr>
              <a:t>），</a:t>
            </a:r>
            <a:r>
              <a:rPr lang="en-US" altLang="zh-CN" sz="2000" b="1" dirty="0">
                <a:ea typeface="微软雅黑" panose="020B0503020204020204" pitchFamily="34" charset="-122"/>
              </a:rPr>
              <a:t>maxterm</a:t>
            </a:r>
            <a:r>
              <a:rPr lang="zh-CN" altLang="en-US" sz="2000" b="1" dirty="0">
                <a:ea typeface="微软雅黑" panose="020B0503020204020204" pitchFamily="34" charset="-122"/>
              </a:rPr>
              <a:t>（</a:t>
            </a:r>
            <a:r>
              <a:rPr lang="en-US" altLang="zh-CN" sz="2000" b="1" dirty="0">
                <a:ea typeface="微软雅黑" panose="020B0503020204020204" pitchFamily="34" charset="-122"/>
              </a:rPr>
              <a:t>sum</a:t>
            </a:r>
            <a:r>
              <a:rPr lang="zh-CN" altLang="en-US" sz="2000" b="1" dirty="0">
                <a:ea typeface="微软雅黑" panose="020B0503020204020204" pitchFamily="34" charset="-122"/>
              </a:rPr>
              <a:t>）， </a:t>
            </a:r>
            <a:r>
              <a:rPr lang="en-US" altLang="zh-CN" sz="2000" b="1" dirty="0">
                <a:ea typeface="微软雅黑" panose="020B0503020204020204" pitchFamily="34" charset="-122"/>
              </a:rPr>
              <a:t>basis—binary number- decimal number - descriptor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2000" b="1" dirty="0">
                <a:ea typeface="微软雅黑" panose="020B0503020204020204" pitchFamily="34" charset="-122"/>
              </a:rPr>
              <a:t>Sum of </a:t>
            </a:r>
            <a:r>
              <a:rPr lang="en-US" altLang="zh-CN" sz="2000" b="1" dirty="0" err="1">
                <a:ea typeface="微软雅黑" panose="020B0503020204020204" pitchFamily="34" charset="-122"/>
              </a:rPr>
              <a:t>minterms</a:t>
            </a:r>
            <a:r>
              <a:rPr lang="en-US" altLang="zh-CN" sz="2000" b="1" dirty="0">
                <a:ea typeface="微软雅黑" panose="020B0503020204020204" pitchFamily="34" charset="-122"/>
              </a:rPr>
              <a:t> (</a:t>
            </a:r>
            <a:r>
              <a:rPr lang="zh-CN" altLang="en-US" sz="2000" b="1" dirty="0">
                <a:ea typeface="微软雅黑" panose="020B0503020204020204" pitchFamily="34" charset="-122"/>
              </a:rPr>
              <a:t>极小项的和</a:t>
            </a:r>
            <a:r>
              <a:rPr lang="en-US" altLang="zh-CN" sz="2000" b="1" dirty="0">
                <a:ea typeface="微软雅黑" panose="020B0503020204020204" pitchFamily="34" charset="-122"/>
              </a:rPr>
              <a:t>)</a:t>
            </a:r>
            <a:r>
              <a:rPr lang="zh-CN" altLang="en-US" sz="2000" b="1" dirty="0">
                <a:ea typeface="微软雅黑" panose="020B0503020204020204" pitchFamily="34" charset="-122"/>
              </a:rPr>
              <a:t>，</a:t>
            </a:r>
            <a:r>
              <a:rPr lang="en-US" altLang="zh-CN" sz="2000" b="1" dirty="0">
                <a:ea typeface="微软雅黑" panose="020B0503020204020204" pitchFamily="34" charset="-122"/>
              </a:rPr>
              <a:t>product of maxterms (</a:t>
            </a:r>
            <a:r>
              <a:rPr lang="zh-CN" altLang="en-US" sz="2000" b="1" dirty="0">
                <a:ea typeface="微软雅黑" panose="020B0503020204020204" pitchFamily="34" charset="-122"/>
              </a:rPr>
              <a:t>极大项的积</a:t>
            </a:r>
            <a:r>
              <a:rPr lang="en-US" altLang="zh-CN" sz="2000" b="1" dirty="0">
                <a:ea typeface="微软雅黑" panose="020B0503020204020204" pitchFamily="34" charset="-122"/>
              </a:rPr>
              <a:t>)</a:t>
            </a:r>
            <a:r>
              <a:rPr lang="zh-CN" altLang="en-US" sz="2000" b="1" dirty="0">
                <a:ea typeface="微软雅黑" panose="020B0503020204020204" pitchFamily="34" charset="-122"/>
              </a:rPr>
              <a:t>， </a:t>
            </a:r>
            <a:r>
              <a:rPr lang="en-US" altLang="zh-CN" sz="2000" b="1" dirty="0">
                <a:ea typeface="微软雅黑" panose="020B0503020204020204" pitchFamily="34" charset="-122"/>
              </a:rPr>
              <a:t>the relationship</a:t>
            </a:r>
            <a:r>
              <a:rPr lang="zh-CN" altLang="en-US" sz="2000" b="1" dirty="0">
                <a:ea typeface="微软雅黑" panose="020B0503020204020204" pitchFamily="34" charset="-122"/>
              </a:rPr>
              <a:t>。</a:t>
            </a:r>
          </a:p>
        </p:txBody>
      </p:sp>
      <p:sp>
        <p:nvSpPr>
          <p:cNvPr id="15" name="矩形: 圆顶角 14">
            <a:extLst>
              <a:ext uri="{FF2B5EF4-FFF2-40B4-BE49-F238E27FC236}">
                <a16:creationId xmlns:a16="http://schemas.microsoft.com/office/drawing/2014/main" id="{989A9A84-16CF-47B4-B412-CD31FF01BA1E}"/>
              </a:ext>
            </a:extLst>
          </p:cNvPr>
          <p:cNvSpPr/>
          <p:nvPr/>
        </p:nvSpPr>
        <p:spPr>
          <a:xfrm>
            <a:off x="2133600" y="1516741"/>
            <a:ext cx="9682843" cy="429983"/>
          </a:xfrm>
          <a:prstGeom prst="round2SameRect">
            <a:avLst/>
          </a:prstGeom>
          <a:solidFill>
            <a:srgbClr val="FF94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000" b="1" dirty="0">
                <a:solidFill>
                  <a:srgbClr val="002060"/>
                </a:solidFill>
              </a:rPr>
              <a:t>Tips</a:t>
            </a:r>
            <a:endParaRPr lang="zh-CN" altLang="en-US" sz="20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4465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6E169E6A-7EAE-44F6-B0E0-54AEA33A1E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7B5860-9389-40BC-8CED-DD2AAB23A1E9}" type="slidenum">
              <a:rPr lang="zh-CN" altLang="en-US" smtClean="0"/>
              <a:pPr/>
              <a:t>45</a:t>
            </a:fld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2423AEC-297D-4AC6-937F-565891408581}"/>
              </a:ext>
            </a:extLst>
          </p:cNvPr>
          <p:cNvSpPr txBox="1"/>
          <p:nvPr/>
        </p:nvSpPr>
        <p:spPr>
          <a:xfrm>
            <a:off x="1964871" y="78452"/>
            <a:ext cx="9905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Summarization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65459A86-2236-4247-9311-D46EC9F8D18D}"/>
              </a:ext>
            </a:extLst>
          </p:cNvPr>
          <p:cNvGrpSpPr/>
          <p:nvPr/>
        </p:nvGrpSpPr>
        <p:grpSpPr>
          <a:xfrm>
            <a:off x="119973" y="397477"/>
            <a:ext cx="1449151" cy="180724"/>
            <a:chOff x="5392832" y="1016000"/>
            <a:chExt cx="1449150" cy="180724"/>
          </a:xfrm>
        </p:grpSpPr>
        <p:sp>
          <p:nvSpPr>
            <p:cNvPr id="7" name="Freeform 45">
              <a:extLst>
                <a:ext uri="{FF2B5EF4-FFF2-40B4-BE49-F238E27FC236}">
                  <a16:creationId xmlns:a16="http://schemas.microsoft.com/office/drawing/2014/main" id="{79F5C682-BDEF-4D53-B481-CCF2EF60A4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" name="Freeform 46">
              <a:extLst>
                <a:ext uri="{FF2B5EF4-FFF2-40B4-BE49-F238E27FC236}">
                  <a16:creationId xmlns:a16="http://schemas.microsoft.com/office/drawing/2014/main" id="{34E012F1-3888-4574-B83C-160D877B5C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Freeform 47">
              <a:extLst>
                <a:ext uri="{FF2B5EF4-FFF2-40B4-BE49-F238E27FC236}">
                  <a16:creationId xmlns:a16="http://schemas.microsoft.com/office/drawing/2014/main" id="{92C0B701-D754-4A82-AB31-4E35C971D1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Freeform 48">
              <a:extLst>
                <a:ext uri="{FF2B5EF4-FFF2-40B4-BE49-F238E27FC236}">
                  <a16:creationId xmlns:a16="http://schemas.microsoft.com/office/drawing/2014/main" id="{60F2428E-B4AC-403A-9F72-86667F8576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Freeform 49">
              <a:extLst>
                <a:ext uri="{FF2B5EF4-FFF2-40B4-BE49-F238E27FC236}">
                  <a16:creationId xmlns:a16="http://schemas.microsoft.com/office/drawing/2014/main" id="{0C987953-0EFA-465A-B7F9-C0CF22995A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2A4FBD72-2762-4ACE-80F0-AE26038AE252}"/>
              </a:ext>
            </a:extLst>
          </p:cNvPr>
          <p:cNvSpPr/>
          <p:nvPr/>
        </p:nvSpPr>
        <p:spPr>
          <a:xfrm>
            <a:off x="2155373" y="1643430"/>
            <a:ext cx="9639300" cy="4630369"/>
          </a:xfrm>
          <a:prstGeom prst="roundRect">
            <a:avLst>
              <a:gd name="adj" fmla="val 2561"/>
            </a:avLst>
          </a:prstGeom>
          <a:solidFill>
            <a:srgbClr val="F7F5B4">
              <a:alpha val="50980"/>
            </a:srgbClr>
          </a:solidFill>
          <a:ln w="38100">
            <a:solidFill>
              <a:srgbClr val="FF94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15" name="矩形: 圆顶角 14">
            <a:extLst>
              <a:ext uri="{FF2B5EF4-FFF2-40B4-BE49-F238E27FC236}">
                <a16:creationId xmlns:a16="http://schemas.microsoft.com/office/drawing/2014/main" id="{989A9A84-16CF-47B4-B412-CD31FF01BA1E}"/>
              </a:ext>
            </a:extLst>
          </p:cNvPr>
          <p:cNvSpPr/>
          <p:nvPr/>
        </p:nvSpPr>
        <p:spPr>
          <a:xfrm>
            <a:off x="2133600" y="1516741"/>
            <a:ext cx="9682843" cy="429983"/>
          </a:xfrm>
          <a:prstGeom prst="round2SameRect">
            <a:avLst/>
          </a:prstGeom>
          <a:solidFill>
            <a:srgbClr val="FF94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000" b="1">
                <a:solidFill>
                  <a:srgbClr val="002060"/>
                </a:solidFill>
              </a:rPr>
              <a:t>Tips</a:t>
            </a:r>
            <a:endParaRPr lang="zh-CN" altLang="en-US" sz="2000" b="1" dirty="0">
              <a:solidFill>
                <a:srgbClr val="002060"/>
              </a:solidFill>
            </a:endParaRPr>
          </a:p>
        </p:txBody>
      </p:sp>
      <p:sp>
        <p:nvSpPr>
          <p:cNvPr id="16" name="Text Box 2">
            <a:extLst>
              <a:ext uri="{FF2B5EF4-FFF2-40B4-BE49-F238E27FC236}">
                <a16:creationId xmlns:a16="http://schemas.microsoft.com/office/drawing/2014/main" id="{F817A0C6-FFA9-413F-B94F-1493C211C5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82950" y="2392569"/>
            <a:ext cx="675319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dirty="0">
                <a:solidFill>
                  <a:srgbClr val="7030A0"/>
                </a:solidFill>
                <a:latin typeface="+mn-lt"/>
              </a:rPr>
              <a:t>Transform a formula to normal form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rPr>
              <a:t>： </a:t>
            </a:r>
          </a:p>
        </p:txBody>
      </p:sp>
      <p:sp>
        <p:nvSpPr>
          <p:cNvPr id="17" name="Text Box 3">
            <a:extLst>
              <a:ext uri="{FF2B5EF4-FFF2-40B4-BE49-F238E27FC236}">
                <a16:creationId xmlns:a16="http://schemas.microsoft.com/office/drawing/2014/main" id="{3448E827-1086-471A-BD91-ECC01D1758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16325" y="3675269"/>
            <a:ext cx="243848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0"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cs typeface="Times New Roman" panose="02020603050405020304" pitchFamily="18" charset="0"/>
              </a:rPr>
              <a:t>(2) </a:t>
            </a:r>
            <a:r>
              <a:rPr lang="en-US" altLang="zh-CN" sz="2800" b="1" dirty="0">
                <a:latin typeface="+mn-lt"/>
                <a:cs typeface="Times New Roman" panose="02020603050405020304" pitchFamily="18" charset="0"/>
              </a:rPr>
              <a:t>handle </a:t>
            </a:r>
            <a:r>
              <a:rPr lang="en-US" altLang="zh-CN" sz="2800" b="1" dirty="0">
                <a:latin typeface="+mn-lt"/>
                <a:cs typeface="Times New Roman" panose="02020603050405020304" pitchFamily="18" charset="0"/>
                <a:sym typeface="Symbol" panose="05050102010706020507" pitchFamily="18" charset="2"/>
              </a:rPr>
              <a:t> 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18" name="Text Box 4">
            <a:extLst>
              <a:ext uri="{FF2B5EF4-FFF2-40B4-BE49-F238E27FC236}">
                <a16:creationId xmlns:a16="http://schemas.microsoft.com/office/drawing/2014/main" id="{8B45FB5D-5A6A-41ED-ADAF-E434FEED36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16325" y="4388057"/>
            <a:ext cx="58609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0000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0"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Times New Roman" panose="02020603050405020304" pitchFamily="18" charset="0"/>
              </a:rPr>
              <a:t>(3) Make use of </a:t>
            </a:r>
            <a:r>
              <a:rPr lang="en-US" altLang="zh-CN" sz="2800" b="1" dirty="0">
                <a:solidFill>
                  <a:srgbClr val="000000"/>
                </a:solidFill>
                <a:latin typeface="+mn-lt"/>
                <a:cs typeface="Times New Roman" panose="02020603050405020304" pitchFamily="18" charset="0"/>
              </a:rPr>
              <a:t>Distributive Laws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cs typeface="Times New Roman" panose="02020603050405020304" pitchFamily="18" charset="0"/>
            </a:endParaRPr>
          </a:p>
        </p:txBody>
      </p:sp>
      <p:grpSp>
        <p:nvGrpSpPr>
          <p:cNvPr id="19" name="Group 5">
            <a:extLst>
              <a:ext uri="{FF2B5EF4-FFF2-40B4-BE49-F238E27FC236}">
                <a16:creationId xmlns:a16="http://schemas.microsoft.com/office/drawing/2014/main" id="{05C41BE4-2B5F-4785-811B-DD832614F613}"/>
              </a:ext>
            </a:extLst>
          </p:cNvPr>
          <p:cNvGrpSpPr>
            <a:grpSpLocks/>
          </p:cNvGrpSpPr>
          <p:nvPr/>
        </p:nvGrpSpPr>
        <p:grpSpPr bwMode="auto">
          <a:xfrm>
            <a:off x="3616325" y="2949608"/>
            <a:ext cx="3521075" cy="533400"/>
            <a:chOff x="662" y="1215"/>
            <a:chExt cx="2218" cy="336"/>
          </a:xfrm>
        </p:grpSpPr>
        <p:sp>
          <p:nvSpPr>
            <p:cNvPr id="20" name="Text Box 6">
              <a:extLst>
                <a:ext uri="{FF2B5EF4-FFF2-40B4-BE49-F238E27FC236}">
                  <a16:creationId xmlns:a16="http://schemas.microsoft.com/office/drawing/2014/main" id="{48395709-7BC8-4A9D-B275-71BE1E8A15B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2" y="1215"/>
              <a:ext cx="1438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bg1"/>
                </a:buClr>
                <a:buSzPct val="10000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bg1"/>
                </a:buClr>
                <a:buSzPct val="10000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bg1"/>
                </a:buClr>
                <a:buSzPct val="10000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bg1"/>
                </a:buClr>
                <a:buSzPct val="10000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宋体" panose="02010600030101010101" pitchFamily="2" charset="-122"/>
                  <a:cs typeface="+mn-cs"/>
                </a:rPr>
                <a:t>(1) eliminate</a:t>
              </a:r>
              <a:endPara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endParaRPr>
            </a:p>
          </p:txBody>
        </p:sp>
        <p:graphicFrame>
          <p:nvGraphicFramePr>
            <p:cNvPr id="21" name="Object 7" descr="901671588">
              <a:extLst>
                <a:ext uri="{FF2B5EF4-FFF2-40B4-BE49-F238E27FC236}">
                  <a16:creationId xmlns:a16="http://schemas.microsoft.com/office/drawing/2014/main" id="{972763AE-A1A0-431A-8BAE-403F636A9BB3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175" y="1272"/>
            <a:ext cx="705" cy="27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68" r:id="rId4" imgW="4877155" imgH="2671502" progId="">
                    <p:embed/>
                  </p:oleObj>
                </mc:Choice>
                <mc:Fallback>
                  <p:oleObj r:id="rId4" imgW="4877155" imgH="2671502" progId="">
                    <p:embed/>
                    <p:pic>
                      <p:nvPicPr>
                        <p:cNvPr id="1026" name="Object 7" descr="90167158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175" y="1272"/>
                          <a:ext cx="705" cy="27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3708679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p" autoUpdateAnimBg="0"/>
      <p:bldP spid="18" grpId="0" build="p" autoUpdateAnimBg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圆角 5">
            <a:extLst>
              <a:ext uri="{FF2B5EF4-FFF2-40B4-BE49-F238E27FC236}">
                <a16:creationId xmlns:a16="http://schemas.microsoft.com/office/drawing/2014/main" id="{40C69160-D46E-4465-A188-DC571407A9E3}"/>
              </a:ext>
            </a:extLst>
          </p:cNvPr>
          <p:cNvSpPr/>
          <p:nvPr/>
        </p:nvSpPr>
        <p:spPr>
          <a:xfrm>
            <a:off x="2155373" y="1643430"/>
            <a:ext cx="9639300" cy="4630369"/>
          </a:xfrm>
          <a:prstGeom prst="roundRect">
            <a:avLst>
              <a:gd name="adj" fmla="val 2561"/>
            </a:avLst>
          </a:prstGeom>
          <a:solidFill>
            <a:srgbClr val="F7F5B4">
              <a:alpha val="50980"/>
            </a:srgbClr>
          </a:solidFill>
          <a:ln w="38100">
            <a:solidFill>
              <a:srgbClr val="FF94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7" name="矩形: 圆顶角 6">
            <a:extLst>
              <a:ext uri="{FF2B5EF4-FFF2-40B4-BE49-F238E27FC236}">
                <a16:creationId xmlns:a16="http://schemas.microsoft.com/office/drawing/2014/main" id="{1A252B10-263A-4A5C-9F31-711085D07624}"/>
              </a:ext>
            </a:extLst>
          </p:cNvPr>
          <p:cNvSpPr/>
          <p:nvPr/>
        </p:nvSpPr>
        <p:spPr>
          <a:xfrm>
            <a:off x="2133600" y="1516741"/>
            <a:ext cx="9682843" cy="429983"/>
          </a:xfrm>
          <a:prstGeom prst="round2SameRect">
            <a:avLst/>
          </a:prstGeom>
          <a:solidFill>
            <a:srgbClr val="FF94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000" b="1">
                <a:solidFill>
                  <a:srgbClr val="002060"/>
                </a:solidFill>
              </a:rPr>
              <a:t>Tips</a:t>
            </a:r>
            <a:endParaRPr lang="zh-CN" altLang="en-US" sz="2000" b="1" dirty="0">
              <a:solidFill>
                <a:srgbClr val="002060"/>
              </a:solidFill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9D016DB-17F0-48A4-B594-2557673488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7B5860-9389-40BC-8CED-DD2AAB23A1E9}" type="slidenum">
              <a:rPr lang="zh-CN" altLang="en-US" smtClean="0"/>
              <a:pPr/>
              <a:t>46</a:t>
            </a:fld>
            <a:endParaRPr lang="zh-CN" altLang="en-US" dirty="0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43413A11-E92D-4E2A-8270-CC666159EBC0}"/>
              </a:ext>
            </a:extLst>
          </p:cNvPr>
          <p:cNvSpPr txBox="1">
            <a:spLocks noChangeArrowheads="1"/>
          </p:cNvSpPr>
          <p:nvPr/>
        </p:nvSpPr>
        <p:spPr>
          <a:xfrm>
            <a:off x="2261886" y="2086951"/>
            <a:ext cx="9337139" cy="374332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Wingdings" panose="05000000000000000000" pitchFamily="2" charset="2"/>
              <a:buChar char="l"/>
            </a:pPr>
            <a:r>
              <a:rPr lang="en-US" altLang="zh-CN" b="1" dirty="0">
                <a:solidFill>
                  <a:srgbClr val="7030A0"/>
                </a:solidFill>
              </a:rPr>
              <a:t>Transform a formula to its PDNF</a:t>
            </a:r>
            <a:r>
              <a:rPr lang="zh-CN" altLang="en-US" b="1" dirty="0">
                <a:solidFill>
                  <a:srgbClr val="7030A0"/>
                </a:solidFill>
              </a:rPr>
              <a:t>：</a:t>
            </a:r>
          </a:p>
          <a:p>
            <a:pPr marL="914400" lvl="1" indent="-457200">
              <a:lnSpc>
                <a:spcPct val="100000"/>
              </a:lnSpc>
              <a:buFont typeface="+mj-ea"/>
              <a:buAutoNum type="circleNumDbPlain"/>
            </a:pPr>
            <a:r>
              <a:rPr lang="en-US" altLang="zh-CN" b="1" dirty="0"/>
              <a:t>Transform the formula to its </a:t>
            </a:r>
            <a:r>
              <a:rPr lang="en-US" altLang="zh-CN" b="1" dirty="0">
                <a:solidFill>
                  <a:srgbClr val="7030A0"/>
                </a:solidFill>
              </a:rPr>
              <a:t>DNF</a:t>
            </a:r>
            <a:r>
              <a:rPr lang="zh-CN" altLang="en-US" b="1" dirty="0"/>
              <a:t>；</a:t>
            </a:r>
          </a:p>
          <a:p>
            <a:pPr marL="914400" lvl="1" indent="-457200">
              <a:lnSpc>
                <a:spcPct val="100000"/>
              </a:lnSpc>
              <a:buFont typeface="+mj-ea"/>
              <a:buAutoNum type="circleNumDbPlain"/>
            </a:pPr>
            <a:r>
              <a:rPr lang="en-US" altLang="zh-CN" b="1" dirty="0"/>
              <a:t>If there is some </a:t>
            </a:r>
            <a:r>
              <a:rPr lang="en-US" altLang="zh-CN" b="1" dirty="0">
                <a:solidFill>
                  <a:srgbClr val="0070C0"/>
                </a:solidFill>
              </a:rPr>
              <a:t>variables</a:t>
            </a:r>
            <a:r>
              <a:rPr lang="en-US" altLang="zh-CN" b="1" dirty="0"/>
              <a:t> </a:t>
            </a:r>
            <a:r>
              <a:rPr lang="en-US" altLang="zh-CN" b="1" dirty="0">
                <a:solidFill>
                  <a:srgbClr val="0070C0"/>
                </a:solidFill>
              </a:rPr>
              <a:t>appearing more than once </a:t>
            </a:r>
            <a:r>
              <a:rPr lang="en-US" altLang="zh-CN" b="1" dirty="0"/>
              <a:t>in one elementary product, it will be absorbed to once only</a:t>
            </a:r>
            <a:r>
              <a:rPr lang="zh-CN" altLang="en-US" b="1" dirty="0"/>
              <a:t>；</a:t>
            </a:r>
          </a:p>
          <a:p>
            <a:pPr marL="914400" lvl="1" indent="-457200">
              <a:lnSpc>
                <a:spcPct val="100000"/>
              </a:lnSpc>
              <a:buFont typeface="+mj-ea"/>
              <a:buAutoNum type="circleNumDbPlain"/>
            </a:pPr>
            <a:r>
              <a:rPr lang="en-US" altLang="zh-CN" b="1" dirty="0">
                <a:solidFill>
                  <a:srgbClr val="0070C0"/>
                </a:solidFill>
              </a:rPr>
              <a:t>Remove</a:t>
            </a:r>
            <a:r>
              <a:rPr lang="en-US" altLang="zh-CN" b="1" dirty="0"/>
              <a:t> the e</a:t>
            </a:r>
            <a:r>
              <a:rPr lang="en-US" altLang="zh-CN" b="1" dirty="0">
                <a:solidFill>
                  <a:srgbClr val="0070C0"/>
                </a:solidFill>
              </a:rPr>
              <a:t>lementary</a:t>
            </a:r>
            <a:r>
              <a:rPr lang="en-US" altLang="zh-CN" b="1" dirty="0"/>
              <a:t> </a:t>
            </a:r>
            <a:r>
              <a:rPr lang="en-US" altLang="zh-CN" b="1" dirty="0">
                <a:solidFill>
                  <a:srgbClr val="0070C0"/>
                </a:solidFill>
              </a:rPr>
              <a:t>products</a:t>
            </a:r>
            <a:r>
              <a:rPr lang="en-US" altLang="zh-CN" b="1" dirty="0"/>
              <a:t> that are permanent</a:t>
            </a:r>
            <a:r>
              <a:rPr lang="en-US" altLang="zh-CN" b="1" dirty="0">
                <a:solidFill>
                  <a:srgbClr val="0070C0"/>
                </a:solidFill>
              </a:rPr>
              <a:t> false</a:t>
            </a:r>
            <a:r>
              <a:rPr lang="zh-CN" altLang="en-US" b="1" dirty="0"/>
              <a:t>；</a:t>
            </a:r>
          </a:p>
          <a:p>
            <a:pPr marL="914400" lvl="1" indent="-457200">
              <a:lnSpc>
                <a:spcPct val="100000"/>
              </a:lnSpc>
              <a:buFont typeface="+mj-ea"/>
              <a:buAutoNum type="circleNumDbPlain"/>
            </a:pPr>
            <a:r>
              <a:rPr lang="en-US" altLang="zh-CN" b="1" dirty="0"/>
              <a:t>If a variable </a:t>
            </a:r>
            <a:r>
              <a:rPr lang="en-US" altLang="zh-CN" b="1" i="1" u="sng" dirty="0">
                <a:solidFill>
                  <a:srgbClr val="0070C0"/>
                </a:solidFill>
                <a:latin typeface="Arial" panose="020B0604020202020204" pitchFamily="34" charset="0"/>
              </a:rPr>
              <a:t>P </a:t>
            </a:r>
            <a:r>
              <a:rPr lang="en-US" altLang="zh-CN" b="1" i="1" u="sng" dirty="0">
                <a:solidFill>
                  <a:srgbClr val="0070C0"/>
                </a:solidFill>
              </a:rPr>
              <a:t>is missing </a:t>
            </a:r>
            <a:r>
              <a:rPr lang="en-US" altLang="zh-CN" b="1" dirty="0"/>
              <a:t>from an elementary product </a:t>
            </a:r>
            <a:r>
              <a:rPr lang="en-US" altLang="zh-CN" b="1" i="1" dirty="0">
                <a:latin typeface="Arial" panose="020B0604020202020204" pitchFamily="34" charset="0"/>
                <a:cs typeface="Arial" panose="020B0604020202020204" pitchFamily="34" charset="0"/>
              </a:rPr>
              <a:t>Q</a:t>
            </a:r>
            <a:r>
              <a:rPr lang="en-US" altLang="zh-CN" b="1" dirty="0"/>
              <a:t>, then </a:t>
            </a:r>
            <a:r>
              <a:rPr lang="en-US" altLang="zh-CN" b="1" i="1" dirty="0">
                <a:latin typeface="Arial" panose="020B0604020202020204" pitchFamily="34" charset="0"/>
              </a:rPr>
              <a:t>P </a:t>
            </a:r>
            <a:r>
              <a:rPr lang="en-US" altLang="zh-CN" b="1" dirty="0"/>
              <a:t>can be added to </a:t>
            </a:r>
            <a:r>
              <a:rPr lang="en-US" altLang="zh-CN" b="1" i="1" dirty="0">
                <a:latin typeface="Arial" panose="020B0604020202020204" pitchFamily="34" charset="0"/>
                <a:cs typeface="Arial" panose="020B0604020202020204" pitchFamily="34" charset="0"/>
              </a:rPr>
              <a:t>Q</a:t>
            </a:r>
            <a:r>
              <a:rPr lang="en-US" altLang="zh-CN" b="1" dirty="0"/>
              <a:t> through </a:t>
            </a:r>
          </a:p>
        </p:txBody>
      </p:sp>
      <p:sp>
        <p:nvSpPr>
          <p:cNvPr id="4" name="文本框 1">
            <a:extLst>
              <a:ext uri="{FF2B5EF4-FFF2-40B4-BE49-F238E27FC236}">
                <a16:creationId xmlns:a16="http://schemas.microsoft.com/office/drawing/2014/main" id="{95B109E6-D73E-48AB-906D-4D45CC008B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99037" y="5568666"/>
            <a:ext cx="750077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SzPct val="100000"/>
              <a:buChar char="•"/>
              <a:defRPr kumimoji="1" sz="32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SzPct val="100000"/>
              <a:buChar char="–"/>
              <a:defRPr kumimoji="1" sz="28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SzPct val="100000"/>
              <a:buChar char="•"/>
              <a:defRPr kumimoji="1" sz="24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SzPct val="100000"/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r>
              <a:rPr kumimoji="0" lang="en-US" altLang="zh-CN" sz="2800" b="1" i="1" dirty="0">
                <a:latin typeface="Arial" panose="020B0604020202020204" pitchFamily="34" charset="0"/>
                <a:cs typeface="Arial" panose="020B0604020202020204" pitchFamily="34" charset="0"/>
              </a:rPr>
              <a:t>Q</a:t>
            </a:r>
            <a:r>
              <a:rPr kumimoji="0" lang="en-US" altLang="zh-CN" sz="2800" dirty="0"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</a:t>
            </a:r>
            <a:r>
              <a:rPr kumimoji="0" lang="en-US" altLang="zh-CN" sz="2800" b="1" i="1" dirty="0"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T</a:t>
            </a:r>
            <a:r>
              <a:rPr kumimoji="0" lang="en-US" altLang="zh-CN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 </a:t>
            </a:r>
            <a:r>
              <a:rPr kumimoji="0" lang="en-US" altLang="zh-CN" sz="2800" dirty="0"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 </a:t>
            </a:r>
            <a:r>
              <a:rPr kumimoji="0" lang="en-US" altLang="zh-CN" sz="2800" b="1" i="1" dirty="0"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Q</a:t>
            </a:r>
            <a:r>
              <a:rPr kumimoji="0" lang="en-US" altLang="zh-CN" sz="2800" dirty="0"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</a:t>
            </a:r>
            <a:r>
              <a:rPr kumimoji="0" lang="en-US" altLang="zh-CN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(</a:t>
            </a:r>
            <a:r>
              <a:rPr kumimoji="0" lang="en-US" altLang="zh-CN" sz="2800" b="1" i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P</a:t>
            </a:r>
            <a:r>
              <a:rPr kumimoji="0" lang="en-US" altLang="zh-CN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 </a:t>
            </a:r>
            <a:r>
              <a:rPr kumimoji="0" lang="en-US" altLang="zh-CN" sz="2800" dirty="0"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 </a:t>
            </a:r>
            <a:r>
              <a:rPr kumimoji="0" lang="en-US" altLang="zh-CN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</a:t>
            </a:r>
            <a:r>
              <a:rPr kumimoji="0" lang="en-US" altLang="zh-CN" sz="2800" b="1" i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P</a:t>
            </a:r>
            <a:r>
              <a:rPr kumimoji="0" lang="en-US" altLang="zh-CN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)  </a:t>
            </a:r>
            <a:r>
              <a:rPr kumimoji="0" lang="en-US" altLang="zh-CN" sz="2800" b="1" i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Q</a:t>
            </a:r>
            <a:r>
              <a:rPr kumimoji="0" lang="en-US" altLang="zh-CN" sz="2800" dirty="0"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</a:t>
            </a:r>
            <a:r>
              <a:rPr kumimoji="0" lang="en-US" altLang="zh-CN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(</a:t>
            </a:r>
            <a:r>
              <a:rPr kumimoji="0" lang="en-US" altLang="zh-CN" sz="2800" b="1" i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P</a:t>
            </a:r>
            <a:r>
              <a:rPr kumimoji="0" lang="en-US" altLang="zh-CN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  </a:t>
            </a:r>
            <a:r>
              <a:rPr kumimoji="0" lang="en-US" altLang="zh-CN" sz="2800" b="1" i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Q</a:t>
            </a:r>
            <a:r>
              <a:rPr kumimoji="0" lang="en-US" altLang="zh-CN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) (</a:t>
            </a:r>
            <a:r>
              <a:rPr kumimoji="0" lang="en-US" altLang="zh-CN" sz="2800" b="1" i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P</a:t>
            </a:r>
            <a:r>
              <a:rPr kumimoji="0" lang="en-US" altLang="zh-CN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  </a:t>
            </a:r>
            <a:r>
              <a:rPr kumimoji="0" lang="en-US" altLang="zh-CN" sz="2800" b="1" i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Q</a:t>
            </a:r>
            <a:r>
              <a:rPr kumimoji="0" lang="en-US" altLang="zh-CN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)</a:t>
            </a:r>
            <a:endParaRPr kumimoji="0" lang="zh-CN" altLang="en-US" sz="28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E2DDC7F-0368-47D2-89B9-B0AE11680414}"/>
              </a:ext>
            </a:extLst>
          </p:cNvPr>
          <p:cNvSpPr txBox="1"/>
          <p:nvPr/>
        </p:nvSpPr>
        <p:spPr>
          <a:xfrm>
            <a:off x="1964871" y="78452"/>
            <a:ext cx="9905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Summarization</a:t>
            </a:r>
          </a:p>
        </p:txBody>
      </p:sp>
    </p:spTree>
    <p:extLst>
      <p:ext uri="{BB962C8B-B14F-4D97-AF65-F5344CB8AC3E}">
        <p14:creationId xmlns:p14="http://schemas.microsoft.com/office/powerpoint/2010/main" val="2137339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6E169E6A-7EAE-44F6-B0E0-54AEA33A1E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7B5860-9389-40BC-8CED-DD2AAB23A1E9}" type="slidenum">
              <a:rPr lang="zh-CN" altLang="en-US" smtClean="0"/>
              <a:pPr/>
              <a:t>47</a:t>
            </a:fld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2423AEC-297D-4AC6-937F-565891408581}"/>
              </a:ext>
            </a:extLst>
          </p:cNvPr>
          <p:cNvSpPr txBox="1"/>
          <p:nvPr/>
        </p:nvSpPr>
        <p:spPr>
          <a:xfrm>
            <a:off x="1964871" y="78452"/>
            <a:ext cx="9905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Summarization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65459A86-2236-4247-9311-D46EC9F8D18D}"/>
              </a:ext>
            </a:extLst>
          </p:cNvPr>
          <p:cNvGrpSpPr/>
          <p:nvPr/>
        </p:nvGrpSpPr>
        <p:grpSpPr>
          <a:xfrm>
            <a:off x="119973" y="397477"/>
            <a:ext cx="1449151" cy="180724"/>
            <a:chOff x="5392832" y="1016000"/>
            <a:chExt cx="1449150" cy="180724"/>
          </a:xfrm>
        </p:grpSpPr>
        <p:sp>
          <p:nvSpPr>
            <p:cNvPr id="7" name="Freeform 45">
              <a:extLst>
                <a:ext uri="{FF2B5EF4-FFF2-40B4-BE49-F238E27FC236}">
                  <a16:creationId xmlns:a16="http://schemas.microsoft.com/office/drawing/2014/main" id="{79F5C682-BDEF-4D53-B481-CCF2EF60A4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" name="Freeform 46">
              <a:extLst>
                <a:ext uri="{FF2B5EF4-FFF2-40B4-BE49-F238E27FC236}">
                  <a16:creationId xmlns:a16="http://schemas.microsoft.com/office/drawing/2014/main" id="{34E012F1-3888-4574-B83C-160D877B5C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Freeform 47">
              <a:extLst>
                <a:ext uri="{FF2B5EF4-FFF2-40B4-BE49-F238E27FC236}">
                  <a16:creationId xmlns:a16="http://schemas.microsoft.com/office/drawing/2014/main" id="{92C0B701-D754-4A82-AB31-4E35C971D1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Freeform 48">
              <a:extLst>
                <a:ext uri="{FF2B5EF4-FFF2-40B4-BE49-F238E27FC236}">
                  <a16:creationId xmlns:a16="http://schemas.microsoft.com/office/drawing/2014/main" id="{60F2428E-B4AC-403A-9F72-86667F8576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Freeform 49">
              <a:extLst>
                <a:ext uri="{FF2B5EF4-FFF2-40B4-BE49-F238E27FC236}">
                  <a16:creationId xmlns:a16="http://schemas.microsoft.com/office/drawing/2014/main" id="{0C987953-0EFA-465A-B7F9-C0CF22995A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2A4FBD72-2762-4ACE-80F0-AE26038AE252}"/>
              </a:ext>
            </a:extLst>
          </p:cNvPr>
          <p:cNvSpPr/>
          <p:nvPr/>
        </p:nvSpPr>
        <p:spPr>
          <a:xfrm>
            <a:off x="2155373" y="1643430"/>
            <a:ext cx="9639300" cy="4630369"/>
          </a:xfrm>
          <a:prstGeom prst="roundRect">
            <a:avLst>
              <a:gd name="adj" fmla="val 2561"/>
            </a:avLst>
          </a:prstGeom>
          <a:solidFill>
            <a:srgbClr val="F7F5B4">
              <a:alpha val="50980"/>
            </a:srgbClr>
          </a:solidFill>
          <a:ln w="38100">
            <a:solidFill>
              <a:srgbClr val="FF94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15" name="矩形: 圆顶角 14">
            <a:extLst>
              <a:ext uri="{FF2B5EF4-FFF2-40B4-BE49-F238E27FC236}">
                <a16:creationId xmlns:a16="http://schemas.microsoft.com/office/drawing/2014/main" id="{989A9A84-16CF-47B4-B412-CD31FF01BA1E}"/>
              </a:ext>
            </a:extLst>
          </p:cNvPr>
          <p:cNvSpPr/>
          <p:nvPr/>
        </p:nvSpPr>
        <p:spPr>
          <a:xfrm>
            <a:off x="2133600" y="1516741"/>
            <a:ext cx="9682843" cy="429983"/>
          </a:xfrm>
          <a:prstGeom prst="round2SameRect">
            <a:avLst/>
          </a:prstGeom>
          <a:solidFill>
            <a:srgbClr val="FF94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000" b="1">
                <a:solidFill>
                  <a:srgbClr val="002060"/>
                </a:solidFill>
              </a:rPr>
              <a:t>Tips</a:t>
            </a:r>
            <a:endParaRPr lang="zh-CN" altLang="en-US" sz="2000" b="1" dirty="0">
              <a:solidFill>
                <a:srgbClr val="002060"/>
              </a:solidFill>
            </a:endParaRPr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85ED9B30-CB1E-4E94-BB95-217962FB1EFA}"/>
              </a:ext>
            </a:extLst>
          </p:cNvPr>
          <p:cNvSpPr txBox="1">
            <a:spLocks noChangeArrowheads="1"/>
          </p:cNvSpPr>
          <p:nvPr/>
        </p:nvSpPr>
        <p:spPr>
          <a:xfrm>
            <a:off x="2432489" y="2016069"/>
            <a:ext cx="8893175" cy="374332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Wingdings" panose="05000000000000000000" pitchFamily="2" charset="2"/>
              <a:buChar char="l"/>
            </a:pPr>
            <a:r>
              <a:rPr lang="en-US" altLang="zh-CN" b="1" dirty="0">
                <a:solidFill>
                  <a:srgbClr val="7030A0"/>
                </a:solidFill>
              </a:rPr>
              <a:t>Transform a formula to its PCNF</a:t>
            </a:r>
            <a:r>
              <a:rPr lang="zh-CN" altLang="en-US" b="1" dirty="0">
                <a:solidFill>
                  <a:srgbClr val="7030A0"/>
                </a:solidFill>
              </a:rPr>
              <a:t>：</a:t>
            </a:r>
          </a:p>
          <a:p>
            <a:pPr marL="914400" lvl="1" indent="-457200">
              <a:lnSpc>
                <a:spcPct val="100000"/>
              </a:lnSpc>
              <a:buFont typeface="+mj-ea"/>
              <a:buAutoNum type="circleNumDbPlain"/>
            </a:pPr>
            <a:r>
              <a:rPr lang="en-US" altLang="zh-CN" b="1" dirty="0"/>
              <a:t>Transform the formula to its </a:t>
            </a:r>
            <a:r>
              <a:rPr lang="en-US" altLang="zh-CN" b="1" dirty="0">
                <a:solidFill>
                  <a:srgbClr val="7030A0"/>
                </a:solidFill>
              </a:rPr>
              <a:t>CNF</a:t>
            </a:r>
            <a:r>
              <a:rPr lang="zh-CN" altLang="en-US" b="1" dirty="0"/>
              <a:t>；</a:t>
            </a:r>
          </a:p>
          <a:p>
            <a:pPr marL="914400" lvl="1" indent="-457200">
              <a:lnSpc>
                <a:spcPct val="100000"/>
              </a:lnSpc>
              <a:buFont typeface="+mj-ea"/>
              <a:buAutoNum type="circleNumDbPlain"/>
            </a:pPr>
            <a:r>
              <a:rPr lang="en-US" altLang="zh-CN" b="1" dirty="0"/>
              <a:t>If there is some </a:t>
            </a:r>
            <a:r>
              <a:rPr lang="en-US" altLang="zh-CN" b="1" dirty="0">
                <a:solidFill>
                  <a:srgbClr val="0070C0"/>
                </a:solidFill>
              </a:rPr>
              <a:t>variables</a:t>
            </a:r>
            <a:r>
              <a:rPr lang="en-US" altLang="zh-CN" b="1" dirty="0"/>
              <a:t> </a:t>
            </a:r>
            <a:r>
              <a:rPr lang="en-US" altLang="zh-CN" b="1" dirty="0">
                <a:solidFill>
                  <a:srgbClr val="0070C0"/>
                </a:solidFill>
              </a:rPr>
              <a:t>appearing more than once </a:t>
            </a:r>
            <a:r>
              <a:rPr lang="en-US" altLang="zh-CN" b="1" dirty="0"/>
              <a:t>in one elementary product, it will be absorbed to once only</a:t>
            </a:r>
            <a:r>
              <a:rPr lang="zh-CN" altLang="en-US" b="1" dirty="0"/>
              <a:t>；</a:t>
            </a:r>
          </a:p>
          <a:p>
            <a:pPr marL="914400" lvl="1" indent="-457200">
              <a:lnSpc>
                <a:spcPct val="100000"/>
              </a:lnSpc>
              <a:buFont typeface="+mj-ea"/>
              <a:buAutoNum type="circleNumDbPlain"/>
            </a:pPr>
            <a:r>
              <a:rPr lang="en-US" altLang="zh-CN" b="1" dirty="0">
                <a:solidFill>
                  <a:srgbClr val="0070C0"/>
                </a:solidFill>
              </a:rPr>
              <a:t>Remove</a:t>
            </a:r>
            <a:r>
              <a:rPr lang="en-US" altLang="zh-CN" b="1" dirty="0"/>
              <a:t> the e</a:t>
            </a:r>
            <a:r>
              <a:rPr lang="en-US" altLang="zh-CN" b="1" dirty="0">
                <a:solidFill>
                  <a:srgbClr val="0070C0"/>
                </a:solidFill>
              </a:rPr>
              <a:t>lementary</a:t>
            </a:r>
            <a:r>
              <a:rPr lang="en-US" altLang="zh-CN" b="1" dirty="0"/>
              <a:t> </a:t>
            </a:r>
            <a:r>
              <a:rPr lang="en-US" altLang="zh-CN" b="1" dirty="0">
                <a:solidFill>
                  <a:srgbClr val="0070C0"/>
                </a:solidFill>
              </a:rPr>
              <a:t>sums</a:t>
            </a:r>
            <a:r>
              <a:rPr lang="en-US" altLang="zh-CN" b="1" dirty="0"/>
              <a:t> that are permanent</a:t>
            </a:r>
            <a:r>
              <a:rPr lang="en-US" altLang="zh-CN" b="1" dirty="0">
                <a:solidFill>
                  <a:srgbClr val="0070C0"/>
                </a:solidFill>
              </a:rPr>
              <a:t> true</a:t>
            </a:r>
            <a:r>
              <a:rPr lang="zh-CN" altLang="en-US" b="1" dirty="0"/>
              <a:t>；</a:t>
            </a:r>
          </a:p>
          <a:p>
            <a:pPr marL="914400" lvl="1" indent="-457200">
              <a:lnSpc>
                <a:spcPct val="100000"/>
              </a:lnSpc>
              <a:buFont typeface="+mj-ea"/>
              <a:buAutoNum type="circleNumDbPlain"/>
            </a:pPr>
            <a:r>
              <a:rPr lang="en-US" altLang="zh-CN" b="1" dirty="0"/>
              <a:t>If a variable </a:t>
            </a:r>
            <a:r>
              <a:rPr lang="en-US" altLang="zh-CN" b="1" i="1" u="sng" dirty="0">
                <a:solidFill>
                  <a:srgbClr val="0070C0"/>
                </a:solidFill>
                <a:latin typeface="Arial" panose="020B0604020202020204" pitchFamily="34" charset="0"/>
              </a:rPr>
              <a:t>P </a:t>
            </a:r>
            <a:r>
              <a:rPr lang="en-US" altLang="zh-CN" b="1" i="1" u="sng" dirty="0">
                <a:solidFill>
                  <a:srgbClr val="0070C0"/>
                </a:solidFill>
              </a:rPr>
              <a:t>is missing </a:t>
            </a:r>
            <a:r>
              <a:rPr lang="en-US" altLang="zh-CN" b="1" dirty="0"/>
              <a:t>from an elementary sums </a:t>
            </a:r>
            <a:r>
              <a:rPr lang="en-US" altLang="zh-CN" b="1" i="1" dirty="0">
                <a:latin typeface="Arial" panose="020B0604020202020204" pitchFamily="34" charset="0"/>
                <a:cs typeface="Arial" panose="020B0604020202020204" pitchFamily="34" charset="0"/>
              </a:rPr>
              <a:t>Q</a:t>
            </a:r>
            <a:r>
              <a:rPr lang="en-US" altLang="zh-CN" b="1" dirty="0"/>
              <a:t>, then </a:t>
            </a:r>
            <a:r>
              <a:rPr lang="en-US" altLang="zh-CN" b="1" i="1" dirty="0">
                <a:latin typeface="Arial" panose="020B0604020202020204" pitchFamily="34" charset="0"/>
              </a:rPr>
              <a:t>P </a:t>
            </a:r>
            <a:r>
              <a:rPr lang="en-US" altLang="zh-CN" b="1" dirty="0"/>
              <a:t>can be added to </a:t>
            </a:r>
            <a:r>
              <a:rPr lang="en-US" altLang="zh-CN" b="1" i="1" dirty="0">
                <a:latin typeface="Arial" panose="020B0604020202020204" pitchFamily="34" charset="0"/>
                <a:cs typeface="Arial" panose="020B0604020202020204" pitchFamily="34" charset="0"/>
              </a:rPr>
              <a:t>Q</a:t>
            </a:r>
            <a:r>
              <a:rPr lang="en-US" altLang="zh-CN" b="1" dirty="0"/>
              <a:t> through </a:t>
            </a:r>
          </a:p>
        </p:txBody>
      </p:sp>
      <p:sp>
        <p:nvSpPr>
          <p:cNvPr id="16" name="文本框 1">
            <a:extLst>
              <a:ext uri="{FF2B5EF4-FFF2-40B4-BE49-F238E27FC236}">
                <a16:creationId xmlns:a16="http://schemas.microsoft.com/office/drawing/2014/main" id="{9F06D187-F619-4B06-A268-F18865B48A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36213" y="5567129"/>
            <a:ext cx="750077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SzPct val="100000"/>
              <a:buChar char="•"/>
              <a:defRPr kumimoji="1" sz="32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SzPct val="100000"/>
              <a:buChar char="–"/>
              <a:defRPr kumimoji="1" sz="28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SzPct val="100000"/>
              <a:buChar char="•"/>
              <a:defRPr kumimoji="1" sz="24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SzPct val="100000"/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»"/>
              <a:defRPr kumimoji="1" sz="2000">
                <a:solidFill>
                  <a:schemeClr val="tx1"/>
                </a:solidFill>
                <a:latin typeface="Franklin Gothic Demi" panose="020B07030201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r>
              <a:rPr kumimoji="0" lang="en-US" altLang="zh-CN" sz="2800" b="1" i="1" dirty="0">
                <a:latin typeface="Arial" panose="020B0604020202020204" pitchFamily="34" charset="0"/>
                <a:cs typeface="Arial" panose="020B0604020202020204" pitchFamily="34" charset="0"/>
              </a:rPr>
              <a:t>Q</a:t>
            </a:r>
            <a:r>
              <a:rPr kumimoji="0" lang="en-US" altLang="zh-CN" sz="2800" dirty="0"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</a:t>
            </a:r>
            <a:r>
              <a:rPr kumimoji="0" lang="en-US" altLang="zh-CN" sz="2800" b="1" dirty="0"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F</a:t>
            </a:r>
            <a:r>
              <a:rPr kumimoji="0" lang="en-US" altLang="zh-CN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 </a:t>
            </a:r>
            <a:r>
              <a:rPr kumimoji="0" lang="en-US" altLang="zh-CN" sz="2800" dirty="0"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 </a:t>
            </a:r>
            <a:r>
              <a:rPr kumimoji="0" lang="en-US" altLang="zh-CN" sz="2800" b="1" i="1" dirty="0"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Q</a:t>
            </a:r>
            <a:r>
              <a:rPr kumimoji="0" lang="en-US" altLang="zh-CN" sz="2800" dirty="0"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</a:t>
            </a:r>
            <a:r>
              <a:rPr kumimoji="0" lang="en-US" altLang="zh-CN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(</a:t>
            </a:r>
            <a:r>
              <a:rPr kumimoji="0" lang="en-US" altLang="zh-CN" sz="2800" b="1" i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P</a:t>
            </a:r>
            <a:r>
              <a:rPr kumimoji="0" lang="en-US" altLang="zh-CN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 </a:t>
            </a:r>
            <a:r>
              <a:rPr kumimoji="0" lang="en-US" altLang="zh-CN" sz="2800" dirty="0"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 </a:t>
            </a:r>
            <a:r>
              <a:rPr kumimoji="0" lang="en-US" altLang="zh-CN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</a:t>
            </a:r>
            <a:r>
              <a:rPr kumimoji="0" lang="en-US" altLang="zh-CN" sz="2800" b="1" i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P</a:t>
            </a:r>
            <a:r>
              <a:rPr kumimoji="0" lang="en-US" altLang="zh-CN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)  </a:t>
            </a:r>
            <a:r>
              <a:rPr kumimoji="0" lang="en-US" altLang="zh-CN" sz="2800" b="1" i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Q</a:t>
            </a:r>
            <a:r>
              <a:rPr kumimoji="0" lang="en-US" altLang="zh-CN" sz="2800" dirty="0"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</a:t>
            </a:r>
            <a:r>
              <a:rPr kumimoji="0" lang="en-US" altLang="zh-CN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(</a:t>
            </a:r>
            <a:r>
              <a:rPr kumimoji="0" lang="en-US" altLang="zh-CN" sz="2800" b="1" i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P</a:t>
            </a:r>
            <a:r>
              <a:rPr kumimoji="0" lang="en-US" altLang="zh-CN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  </a:t>
            </a:r>
            <a:r>
              <a:rPr kumimoji="0" lang="en-US" altLang="zh-CN" sz="2800" b="1" i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Q</a:t>
            </a:r>
            <a:r>
              <a:rPr kumimoji="0" lang="en-US" altLang="zh-CN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) (</a:t>
            </a:r>
            <a:r>
              <a:rPr kumimoji="0" lang="en-US" altLang="zh-CN" sz="2800" b="1" i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P</a:t>
            </a:r>
            <a:r>
              <a:rPr kumimoji="0" lang="en-US" altLang="zh-CN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  </a:t>
            </a:r>
            <a:r>
              <a:rPr kumimoji="0" lang="en-US" altLang="zh-CN" sz="2800" b="1" i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Q</a:t>
            </a:r>
            <a:r>
              <a:rPr kumimoji="0" lang="en-US" altLang="zh-CN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)</a:t>
            </a:r>
            <a:endParaRPr kumimoji="0" lang="zh-CN" altLang="en-US" sz="28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0959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  <p:bldP spid="16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6E169E6A-7EAE-44F6-B0E0-54AEA33A1E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7B5860-9389-40BC-8CED-DD2AAB23A1E9}" type="slidenum">
              <a:rPr lang="zh-CN" altLang="en-US" smtClean="0"/>
              <a:pPr/>
              <a:t>48</a:t>
            </a:fld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2423AEC-297D-4AC6-937F-565891408581}"/>
              </a:ext>
            </a:extLst>
          </p:cNvPr>
          <p:cNvSpPr txBox="1"/>
          <p:nvPr/>
        </p:nvSpPr>
        <p:spPr>
          <a:xfrm>
            <a:off x="1964871" y="78452"/>
            <a:ext cx="9905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Homework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65459A86-2236-4247-9311-D46EC9F8D18D}"/>
              </a:ext>
            </a:extLst>
          </p:cNvPr>
          <p:cNvGrpSpPr/>
          <p:nvPr/>
        </p:nvGrpSpPr>
        <p:grpSpPr>
          <a:xfrm>
            <a:off x="119973" y="397477"/>
            <a:ext cx="1449151" cy="180724"/>
            <a:chOff x="5392832" y="1016000"/>
            <a:chExt cx="1449150" cy="180724"/>
          </a:xfrm>
        </p:grpSpPr>
        <p:sp>
          <p:nvSpPr>
            <p:cNvPr id="7" name="Freeform 45">
              <a:extLst>
                <a:ext uri="{FF2B5EF4-FFF2-40B4-BE49-F238E27FC236}">
                  <a16:creationId xmlns:a16="http://schemas.microsoft.com/office/drawing/2014/main" id="{79F5C682-BDEF-4D53-B481-CCF2EF60A4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" name="Freeform 46">
              <a:extLst>
                <a:ext uri="{FF2B5EF4-FFF2-40B4-BE49-F238E27FC236}">
                  <a16:creationId xmlns:a16="http://schemas.microsoft.com/office/drawing/2014/main" id="{34E012F1-3888-4574-B83C-160D877B5C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Freeform 47">
              <a:extLst>
                <a:ext uri="{FF2B5EF4-FFF2-40B4-BE49-F238E27FC236}">
                  <a16:creationId xmlns:a16="http://schemas.microsoft.com/office/drawing/2014/main" id="{92C0B701-D754-4A82-AB31-4E35C971D1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Freeform 48">
              <a:extLst>
                <a:ext uri="{FF2B5EF4-FFF2-40B4-BE49-F238E27FC236}">
                  <a16:creationId xmlns:a16="http://schemas.microsoft.com/office/drawing/2014/main" id="{60F2428E-B4AC-403A-9F72-86667F8576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Freeform 49">
              <a:extLst>
                <a:ext uri="{FF2B5EF4-FFF2-40B4-BE49-F238E27FC236}">
                  <a16:creationId xmlns:a16="http://schemas.microsoft.com/office/drawing/2014/main" id="{0C987953-0EFA-465A-B7F9-C0CF22995A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2" name="Rectangle 3">
            <a:extLst>
              <a:ext uri="{FF2B5EF4-FFF2-40B4-BE49-F238E27FC236}">
                <a16:creationId xmlns:a16="http://schemas.microsoft.com/office/drawing/2014/main" id="{8B6EF698-DAD4-490D-9A81-C9FE80B2785A}"/>
              </a:ext>
            </a:extLst>
          </p:cNvPr>
          <p:cNvSpPr txBox="1">
            <a:spLocks noChangeArrowheads="1"/>
          </p:cNvSpPr>
          <p:nvPr/>
        </p:nvSpPr>
        <p:spPr>
          <a:xfrm>
            <a:off x="2095500" y="1435100"/>
            <a:ext cx="8001000" cy="57150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Tx/>
              <a:buNone/>
            </a:pPr>
            <a:r>
              <a:rPr lang="en-US" altLang="zh-CN" sz="4000" b="1" dirty="0"/>
              <a:t>P28</a:t>
            </a:r>
          </a:p>
          <a:p>
            <a:pPr lvl="1"/>
            <a:r>
              <a:rPr lang="en-US" altLang="zh-CN" sz="4000" b="1" dirty="0"/>
              <a:t>16</a:t>
            </a:r>
          </a:p>
          <a:p>
            <a:pPr lvl="1"/>
            <a:r>
              <a:rPr lang="en-US" altLang="zh-CN" sz="4000" b="1" dirty="0"/>
              <a:t>17(1)(3)</a:t>
            </a:r>
          </a:p>
          <a:p>
            <a:pPr lvl="1"/>
            <a:r>
              <a:rPr lang="en-US" altLang="zh-CN" sz="4000" b="1" dirty="0"/>
              <a:t>18(2)(4)</a:t>
            </a:r>
          </a:p>
        </p:txBody>
      </p:sp>
    </p:spTree>
    <p:extLst>
      <p:ext uri="{BB962C8B-B14F-4D97-AF65-F5344CB8AC3E}">
        <p14:creationId xmlns:p14="http://schemas.microsoft.com/office/powerpoint/2010/main" val="523706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500"/>
    </mc:Choice>
    <mc:Fallback xmlns="">
      <p:transition spd="slow"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4C04545-2802-4FCF-BD2E-FE2CAE3E53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2538" y="394817"/>
            <a:ext cx="6626927" cy="6068369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1DA241D7-B97E-4B16-BB15-99D1630496C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82538" y="5066856"/>
            <a:ext cx="6626927" cy="1069536"/>
          </a:xfrm>
          <a:prstGeom prst="rect">
            <a:avLst/>
          </a:prstGeom>
        </p:spPr>
      </p:pic>
      <p:grpSp>
        <p:nvGrpSpPr>
          <p:cNvPr id="5" name="Group 44">
            <a:extLst>
              <a:ext uri="{FF2B5EF4-FFF2-40B4-BE49-F238E27FC236}">
                <a16:creationId xmlns:a16="http://schemas.microsoft.com/office/drawing/2014/main" id="{096E4B33-F89F-4985-8780-100AC33DCC33}"/>
              </a:ext>
            </a:extLst>
          </p:cNvPr>
          <p:cNvGrpSpPr>
            <a:grpSpLocks noChangeAspect="1"/>
          </p:cNvGrpSpPr>
          <p:nvPr/>
        </p:nvGrpSpPr>
        <p:grpSpPr bwMode="auto">
          <a:xfrm rot="21339516">
            <a:off x="5332414" y="5414174"/>
            <a:ext cx="1527175" cy="273302"/>
            <a:chOff x="2062" y="3556"/>
            <a:chExt cx="1749" cy="313"/>
          </a:xfrm>
        </p:grpSpPr>
        <p:sp>
          <p:nvSpPr>
            <p:cNvPr id="6" name="Freeform 45">
              <a:extLst>
                <a:ext uri="{FF2B5EF4-FFF2-40B4-BE49-F238E27FC236}">
                  <a16:creationId xmlns:a16="http://schemas.microsoft.com/office/drawing/2014/main" id="{C8189997-D278-41AC-9D5D-767D2794CCE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62" y="3562"/>
              <a:ext cx="252" cy="301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" name="Freeform 46">
              <a:extLst>
                <a:ext uri="{FF2B5EF4-FFF2-40B4-BE49-F238E27FC236}">
                  <a16:creationId xmlns:a16="http://schemas.microsoft.com/office/drawing/2014/main" id="{D12FFF93-AA62-453D-8582-AFD3F69A604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43" y="3562"/>
              <a:ext cx="251" cy="301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" name="Freeform 47">
              <a:extLst>
                <a:ext uri="{FF2B5EF4-FFF2-40B4-BE49-F238E27FC236}">
                  <a16:creationId xmlns:a16="http://schemas.microsoft.com/office/drawing/2014/main" id="{86257049-5E40-4F01-90BC-ABCCD0E5B0D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20" y="3570"/>
              <a:ext cx="252" cy="299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Freeform 48">
              <a:extLst>
                <a:ext uri="{FF2B5EF4-FFF2-40B4-BE49-F238E27FC236}">
                  <a16:creationId xmlns:a16="http://schemas.microsoft.com/office/drawing/2014/main" id="{3AC4D908-3318-46B4-8023-37468DED65B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98" y="3570"/>
              <a:ext cx="251" cy="299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C1E9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Freeform 49">
              <a:extLst>
                <a:ext uri="{FF2B5EF4-FFF2-40B4-BE49-F238E27FC236}">
                  <a16:creationId xmlns:a16="http://schemas.microsoft.com/office/drawing/2014/main" id="{20BEA49B-EEB0-426D-A9DD-BA75DE0C47B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59" y="3556"/>
              <a:ext cx="252" cy="299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48A9758E-41A3-41D5-AD49-1C8B7D043580}"/>
              </a:ext>
            </a:extLst>
          </p:cNvPr>
          <p:cNvSpPr txBox="1"/>
          <p:nvPr/>
        </p:nvSpPr>
        <p:spPr>
          <a:xfrm rot="21349005">
            <a:off x="3686445" y="2872332"/>
            <a:ext cx="483658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9600" dirty="0">
                <a:solidFill>
                  <a:schemeClr val="bg1"/>
                </a:solidFill>
                <a:cs typeface="+mn-ea"/>
                <a:sym typeface="+mn-lt"/>
              </a:rPr>
              <a:t>The End</a:t>
            </a:r>
            <a:endParaRPr lang="zh-CN" altLang="en-US" sz="9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5FCC259-BDA4-4441-BF07-B2DF07696EE2}"/>
              </a:ext>
            </a:extLst>
          </p:cNvPr>
          <p:cNvSpPr txBox="1"/>
          <p:nvPr/>
        </p:nvSpPr>
        <p:spPr>
          <a:xfrm rot="21303325">
            <a:off x="4092967" y="4405319"/>
            <a:ext cx="4006067" cy="67114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/>
          </a:bodyPr>
          <a:lstStyle/>
          <a:p>
            <a:pPr algn="ctr">
              <a:lnSpc>
                <a:spcPct val="114000"/>
              </a:lnSpc>
            </a:pPr>
            <a:r>
              <a:rPr lang="en-US" altLang="zh-CN" sz="3600" dirty="0">
                <a:solidFill>
                  <a:schemeClr val="bg1"/>
                </a:solidFill>
                <a:cs typeface="+mn-ea"/>
                <a:sym typeface="+mn-lt"/>
              </a:rPr>
              <a:t>Thanks</a:t>
            </a:r>
          </a:p>
        </p:txBody>
      </p:sp>
    </p:spTree>
    <p:extLst>
      <p:ext uri="{BB962C8B-B14F-4D97-AF65-F5344CB8AC3E}">
        <p14:creationId xmlns:p14="http://schemas.microsoft.com/office/powerpoint/2010/main" val="2949563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500"/>
    </mc:Choice>
    <mc:Fallback xmlns=""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6E169E6A-7EAE-44F6-B0E0-54AEA33A1E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7B5860-9389-40BC-8CED-DD2AAB23A1E9}" type="slidenum">
              <a:rPr lang="zh-CN" altLang="en-US" smtClean="0"/>
              <a:pPr/>
              <a:t>5</a:t>
            </a:fld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2423AEC-297D-4AC6-937F-565891408581}"/>
              </a:ext>
            </a:extLst>
          </p:cNvPr>
          <p:cNvSpPr txBox="1"/>
          <p:nvPr/>
        </p:nvSpPr>
        <p:spPr>
          <a:xfrm>
            <a:off x="1964872" y="78452"/>
            <a:ext cx="42345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Review</a:t>
            </a:r>
            <a:endParaRPr lang="zh-CN" altLang="en-US" sz="4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65459A86-2236-4247-9311-D46EC9F8D18D}"/>
              </a:ext>
            </a:extLst>
          </p:cNvPr>
          <p:cNvGrpSpPr/>
          <p:nvPr/>
        </p:nvGrpSpPr>
        <p:grpSpPr>
          <a:xfrm>
            <a:off x="119973" y="397477"/>
            <a:ext cx="1449151" cy="180724"/>
            <a:chOff x="5392832" y="1016000"/>
            <a:chExt cx="1449150" cy="180724"/>
          </a:xfrm>
        </p:grpSpPr>
        <p:sp>
          <p:nvSpPr>
            <p:cNvPr id="7" name="Freeform 45">
              <a:extLst>
                <a:ext uri="{FF2B5EF4-FFF2-40B4-BE49-F238E27FC236}">
                  <a16:creationId xmlns:a16="http://schemas.microsoft.com/office/drawing/2014/main" id="{79F5C682-BDEF-4D53-B481-CCF2EF60A4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" name="Freeform 46">
              <a:extLst>
                <a:ext uri="{FF2B5EF4-FFF2-40B4-BE49-F238E27FC236}">
                  <a16:creationId xmlns:a16="http://schemas.microsoft.com/office/drawing/2014/main" id="{34E012F1-3888-4574-B83C-160D877B5C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Freeform 47">
              <a:extLst>
                <a:ext uri="{FF2B5EF4-FFF2-40B4-BE49-F238E27FC236}">
                  <a16:creationId xmlns:a16="http://schemas.microsoft.com/office/drawing/2014/main" id="{92C0B701-D754-4A82-AB31-4E35C971D1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Freeform 48">
              <a:extLst>
                <a:ext uri="{FF2B5EF4-FFF2-40B4-BE49-F238E27FC236}">
                  <a16:creationId xmlns:a16="http://schemas.microsoft.com/office/drawing/2014/main" id="{60F2428E-B4AC-403A-9F72-86667F8576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Freeform 49">
              <a:extLst>
                <a:ext uri="{FF2B5EF4-FFF2-40B4-BE49-F238E27FC236}">
                  <a16:creationId xmlns:a16="http://schemas.microsoft.com/office/drawing/2014/main" id="{0C987953-0EFA-465A-B7F9-C0CF22995A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10" name="矩形 109">
            <a:extLst>
              <a:ext uri="{FF2B5EF4-FFF2-40B4-BE49-F238E27FC236}">
                <a16:creationId xmlns:a16="http://schemas.microsoft.com/office/drawing/2014/main" id="{D7DC2B67-B0D8-4D5A-AFEF-AE542CCB816D}"/>
              </a:ext>
            </a:extLst>
          </p:cNvPr>
          <p:cNvSpPr/>
          <p:nvPr/>
        </p:nvSpPr>
        <p:spPr>
          <a:xfrm>
            <a:off x="3773533" y="2290191"/>
            <a:ext cx="692494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4000" dirty="0">
                <a:cs typeface="Times New Roman" panose="02020603050405020304" pitchFamily="18" charset="0"/>
                <a:sym typeface="+mn-lt"/>
              </a:rPr>
              <a:t>(</a:t>
            </a:r>
            <a:r>
              <a:rPr lang="en-US" altLang="zh-CN" sz="4000" i="1" dirty="0">
                <a:cs typeface="Times New Roman" panose="02020603050405020304" pitchFamily="18" charset="0"/>
                <a:sym typeface="+mn-lt"/>
              </a:rPr>
              <a:t>P </a:t>
            </a:r>
            <a:r>
              <a:rPr lang="en-US" altLang="zh-CN" sz="4000" b="1" dirty="0">
                <a:cs typeface="Times New Roman" panose="02020603050405020304" pitchFamily="18" charset="0"/>
                <a:sym typeface="+mn-lt"/>
              </a:rPr>
              <a:t>∨ </a:t>
            </a:r>
            <a:r>
              <a:rPr lang="en-US" altLang="zh-CN" sz="4000" dirty="0">
                <a:cs typeface="Times New Roman" panose="02020603050405020304" pitchFamily="18" charset="0"/>
                <a:sym typeface="+mn-lt"/>
              </a:rPr>
              <a:t>¬</a:t>
            </a:r>
            <a:r>
              <a:rPr lang="en-US" altLang="zh-CN" sz="4000" i="1" dirty="0"/>
              <a:t>R</a:t>
            </a:r>
            <a:r>
              <a:rPr lang="en-US" altLang="zh-CN" sz="4000" dirty="0">
                <a:cs typeface="Times New Roman" panose="02020603050405020304" pitchFamily="18" charset="0"/>
                <a:sym typeface="+mn-lt"/>
              </a:rPr>
              <a:t>)</a:t>
            </a:r>
            <a:r>
              <a:rPr lang="en-US" altLang="zh-CN" sz="4000" b="1" dirty="0">
                <a:cs typeface="Times New Roman" panose="02020603050405020304" pitchFamily="18" charset="0"/>
                <a:sym typeface="+mn-lt"/>
              </a:rPr>
              <a:t> ∧</a:t>
            </a:r>
            <a:r>
              <a:rPr lang="en-US" altLang="zh-CN" sz="4000" dirty="0">
                <a:cs typeface="Times New Roman" panose="02020603050405020304" pitchFamily="18" charset="0"/>
                <a:sym typeface="+mn-lt"/>
              </a:rPr>
              <a:t> (¬</a:t>
            </a:r>
            <a:r>
              <a:rPr lang="en-US" altLang="zh-CN" sz="4000" i="1" dirty="0"/>
              <a:t>P</a:t>
            </a:r>
            <a:r>
              <a:rPr lang="en-US" altLang="zh-CN" sz="4000" b="1" dirty="0">
                <a:cs typeface="Times New Roman" panose="02020603050405020304" pitchFamily="18" charset="0"/>
                <a:sym typeface="+mn-lt"/>
              </a:rPr>
              <a:t> ∨</a:t>
            </a:r>
            <a:r>
              <a:rPr lang="zh-CN" altLang="en-US" sz="4000" b="1" dirty="0"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4000" i="1" dirty="0">
                <a:cs typeface="Times New Roman" panose="02020603050405020304" pitchFamily="18" charset="0"/>
                <a:sym typeface="+mn-lt"/>
              </a:rPr>
              <a:t>Q </a:t>
            </a:r>
            <a:r>
              <a:rPr lang="en-US" altLang="zh-CN" sz="4000" b="1" dirty="0">
                <a:cs typeface="Times New Roman" panose="02020603050405020304" pitchFamily="18" charset="0"/>
                <a:sym typeface="+mn-lt"/>
              </a:rPr>
              <a:t>∨ </a:t>
            </a:r>
            <a:r>
              <a:rPr lang="en-US" altLang="zh-CN" sz="4000" dirty="0">
                <a:cs typeface="Times New Roman" panose="02020603050405020304" pitchFamily="18" charset="0"/>
                <a:sym typeface="+mn-lt"/>
              </a:rPr>
              <a:t>¬</a:t>
            </a:r>
            <a:r>
              <a:rPr lang="en-US" altLang="zh-CN" sz="4000" i="1" dirty="0"/>
              <a:t>R</a:t>
            </a:r>
            <a:r>
              <a:rPr lang="en-US" altLang="zh-CN" sz="4000" dirty="0"/>
              <a:t>)</a:t>
            </a:r>
            <a:endParaRPr lang="zh-CN" altLang="en-US" sz="4000" dirty="0"/>
          </a:p>
        </p:txBody>
      </p:sp>
      <p:sp>
        <p:nvSpPr>
          <p:cNvPr id="111" name="矩形 110">
            <a:extLst>
              <a:ext uri="{FF2B5EF4-FFF2-40B4-BE49-F238E27FC236}">
                <a16:creationId xmlns:a16="http://schemas.microsoft.com/office/drawing/2014/main" id="{679D6B96-9867-40C5-87D8-7F1EF45221CF}"/>
              </a:ext>
            </a:extLst>
          </p:cNvPr>
          <p:cNvSpPr/>
          <p:nvPr/>
        </p:nvSpPr>
        <p:spPr>
          <a:xfrm>
            <a:off x="2667000" y="1121940"/>
            <a:ext cx="245291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sz="2800" dirty="0"/>
              <a:t>Normal form</a:t>
            </a:r>
            <a:endParaRPr lang="zh-CN" altLang="en-US" sz="2800" dirty="0"/>
          </a:p>
        </p:txBody>
      </p:sp>
      <p:sp>
        <p:nvSpPr>
          <p:cNvPr id="78" name="矩形 77">
            <a:extLst>
              <a:ext uri="{FF2B5EF4-FFF2-40B4-BE49-F238E27FC236}">
                <a16:creationId xmlns:a16="http://schemas.microsoft.com/office/drawing/2014/main" id="{0F4DCD4E-8FC1-42E2-8DE7-9BFD3802D9B4}"/>
              </a:ext>
            </a:extLst>
          </p:cNvPr>
          <p:cNvSpPr/>
          <p:nvPr/>
        </p:nvSpPr>
        <p:spPr>
          <a:xfrm>
            <a:off x="3773533" y="3643108"/>
            <a:ext cx="323697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dirty="0">
                <a:cs typeface="Times New Roman" panose="02020603050405020304" pitchFamily="18" charset="0"/>
                <a:sym typeface="+mn-lt"/>
              </a:rPr>
              <a:t>(</a:t>
            </a:r>
            <a:r>
              <a:rPr lang="en-US" altLang="zh-CN" sz="4000" i="1" dirty="0">
                <a:cs typeface="Times New Roman" panose="02020603050405020304" pitchFamily="18" charset="0"/>
                <a:sym typeface="+mn-lt"/>
              </a:rPr>
              <a:t>P </a:t>
            </a:r>
            <a:r>
              <a:rPr lang="en-US" altLang="zh-CN" sz="4000" b="1" dirty="0">
                <a:cs typeface="Times New Roman" panose="02020603050405020304" pitchFamily="18" charset="0"/>
                <a:sym typeface="+mn-lt"/>
              </a:rPr>
              <a:t>∧</a:t>
            </a:r>
            <a:r>
              <a:rPr lang="en-US" altLang="zh-CN" sz="4000" dirty="0"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4000" i="1" dirty="0">
                <a:cs typeface="Times New Roman" panose="02020603050405020304" pitchFamily="18" charset="0"/>
                <a:sym typeface="+mn-lt"/>
              </a:rPr>
              <a:t>Q</a:t>
            </a:r>
            <a:r>
              <a:rPr lang="en-US" altLang="zh-CN" sz="4000" dirty="0">
                <a:cs typeface="Times New Roman" panose="02020603050405020304" pitchFamily="18" charset="0"/>
                <a:sym typeface="+mn-lt"/>
              </a:rPr>
              <a:t>)</a:t>
            </a:r>
            <a:r>
              <a:rPr lang="en-US" altLang="zh-CN" sz="4000" i="1" dirty="0"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4000" b="1" dirty="0">
                <a:cs typeface="Times New Roman" panose="02020603050405020304" pitchFamily="18" charset="0"/>
                <a:sym typeface="+mn-lt"/>
              </a:rPr>
              <a:t>∨ </a:t>
            </a:r>
            <a:r>
              <a:rPr lang="en-US" altLang="zh-CN" sz="4000" dirty="0">
                <a:cs typeface="Times New Roman" panose="02020603050405020304" pitchFamily="18" charset="0"/>
                <a:sym typeface="+mn-lt"/>
              </a:rPr>
              <a:t>¬</a:t>
            </a:r>
            <a:r>
              <a:rPr lang="en-US" altLang="zh-CN" sz="4000" i="1" dirty="0"/>
              <a:t>R</a:t>
            </a:r>
            <a:endParaRPr lang="en-US" altLang="zh-CN" sz="4000" dirty="0"/>
          </a:p>
        </p:txBody>
      </p:sp>
    </p:spTree>
    <p:extLst>
      <p:ext uri="{BB962C8B-B14F-4D97-AF65-F5344CB8AC3E}">
        <p14:creationId xmlns:p14="http://schemas.microsoft.com/office/powerpoint/2010/main" val="1521571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0" grpId="0"/>
      <p:bldP spid="7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0471024B-CCE1-47D2-8060-02BADE1F3686}"/>
              </a:ext>
            </a:extLst>
          </p:cNvPr>
          <p:cNvSpPr/>
          <p:nvPr/>
        </p:nvSpPr>
        <p:spPr>
          <a:xfrm>
            <a:off x="2155373" y="1643430"/>
            <a:ext cx="9639300" cy="4630369"/>
          </a:xfrm>
          <a:prstGeom prst="roundRect">
            <a:avLst>
              <a:gd name="adj" fmla="val 2561"/>
            </a:avLst>
          </a:prstGeom>
          <a:solidFill>
            <a:srgbClr val="F7F5B4">
              <a:alpha val="50980"/>
            </a:srgbClr>
          </a:solidFill>
          <a:ln w="38100">
            <a:solidFill>
              <a:srgbClr val="FF94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22" name="矩形: 圆顶角 21">
            <a:extLst>
              <a:ext uri="{FF2B5EF4-FFF2-40B4-BE49-F238E27FC236}">
                <a16:creationId xmlns:a16="http://schemas.microsoft.com/office/drawing/2014/main" id="{CA330B6F-F8CA-405D-828B-C61A256E31A9}"/>
              </a:ext>
            </a:extLst>
          </p:cNvPr>
          <p:cNvSpPr/>
          <p:nvPr/>
        </p:nvSpPr>
        <p:spPr>
          <a:xfrm>
            <a:off x="2133600" y="1516741"/>
            <a:ext cx="9682843" cy="429983"/>
          </a:xfrm>
          <a:prstGeom prst="round2SameRect">
            <a:avLst/>
          </a:prstGeom>
          <a:solidFill>
            <a:srgbClr val="FF94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000" b="1" dirty="0">
                <a:solidFill>
                  <a:srgbClr val="002060"/>
                </a:solidFill>
              </a:rPr>
              <a:t>This Lecture</a:t>
            </a:r>
            <a:endParaRPr lang="zh-CN" altLang="en-US" sz="2000" b="1" dirty="0">
              <a:solidFill>
                <a:srgbClr val="002060"/>
              </a:solidFill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6E169E6A-7EAE-44F6-B0E0-54AEA33A1E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7B5860-9389-40BC-8CED-DD2AAB23A1E9}" type="slidenum">
              <a:rPr lang="zh-CN" altLang="en-US" smtClean="0"/>
              <a:pPr/>
              <a:t>6</a:t>
            </a:fld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2423AEC-297D-4AC6-937F-565891408581}"/>
              </a:ext>
            </a:extLst>
          </p:cNvPr>
          <p:cNvSpPr txBox="1"/>
          <p:nvPr/>
        </p:nvSpPr>
        <p:spPr>
          <a:xfrm>
            <a:off x="1964871" y="78452"/>
            <a:ext cx="6629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Course Content</a:t>
            </a:r>
            <a:endParaRPr lang="zh-CN" altLang="en-US" sz="4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65459A86-2236-4247-9311-D46EC9F8D18D}"/>
              </a:ext>
            </a:extLst>
          </p:cNvPr>
          <p:cNvGrpSpPr/>
          <p:nvPr/>
        </p:nvGrpSpPr>
        <p:grpSpPr>
          <a:xfrm>
            <a:off x="119973" y="397477"/>
            <a:ext cx="1449151" cy="180724"/>
            <a:chOff x="5392832" y="1016000"/>
            <a:chExt cx="1449150" cy="180724"/>
          </a:xfrm>
        </p:grpSpPr>
        <p:sp>
          <p:nvSpPr>
            <p:cNvPr id="7" name="Freeform 45">
              <a:extLst>
                <a:ext uri="{FF2B5EF4-FFF2-40B4-BE49-F238E27FC236}">
                  <a16:creationId xmlns:a16="http://schemas.microsoft.com/office/drawing/2014/main" id="{79F5C682-BDEF-4D53-B481-CCF2EF60A4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" name="Freeform 46">
              <a:extLst>
                <a:ext uri="{FF2B5EF4-FFF2-40B4-BE49-F238E27FC236}">
                  <a16:creationId xmlns:a16="http://schemas.microsoft.com/office/drawing/2014/main" id="{34E012F1-3888-4574-B83C-160D877B5C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Freeform 47">
              <a:extLst>
                <a:ext uri="{FF2B5EF4-FFF2-40B4-BE49-F238E27FC236}">
                  <a16:creationId xmlns:a16="http://schemas.microsoft.com/office/drawing/2014/main" id="{92C0B701-D754-4A82-AB31-4E35C971D1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Freeform 48">
              <a:extLst>
                <a:ext uri="{FF2B5EF4-FFF2-40B4-BE49-F238E27FC236}">
                  <a16:creationId xmlns:a16="http://schemas.microsoft.com/office/drawing/2014/main" id="{60F2428E-B4AC-403A-9F72-86667F8576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Freeform 49">
              <a:extLst>
                <a:ext uri="{FF2B5EF4-FFF2-40B4-BE49-F238E27FC236}">
                  <a16:creationId xmlns:a16="http://schemas.microsoft.com/office/drawing/2014/main" id="{0C987953-0EFA-465A-B7F9-C0CF22995A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3" name="Rectangle 3">
            <a:extLst>
              <a:ext uri="{FF2B5EF4-FFF2-40B4-BE49-F238E27FC236}">
                <a16:creationId xmlns:a16="http://schemas.microsoft.com/office/drawing/2014/main" id="{E8F87EEC-F734-40B8-982C-3D036E99EF95}"/>
              </a:ext>
            </a:extLst>
          </p:cNvPr>
          <p:cNvSpPr txBox="1">
            <a:spLocks noChangeArrowheads="1"/>
          </p:cNvSpPr>
          <p:nvPr/>
        </p:nvSpPr>
        <p:spPr>
          <a:xfrm>
            <a:off x="7073576" y="1247775"/>
            <a:ext cx="3924300" cy="2662238"/>
          </a:xfr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</a:pPr>
            <a:endParaRPr lang="zh-CN" altLang="en-US" sz="2000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345F7462-B58F-4E59-AD3F-E56722F4279C}"/>
              </a:ext>
            </a:extLst>
          </p:cNvPr>
          <p:cNvSpPr txBox="1"/>
          <p:nvPr/>
        </p:nvSpPr>
        <p:spPr>
          <a:xfrm>
            <a:off x="2237112" y="2009329"/>
            <a:ext cx="9682839" cy="37286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2000" b="1" dirty="0">
                <a:ea typeface="微软雅黑" panose="020B0503020204020204" pitchFamily="34" charset="-122"/>
              </a:rPr>
              <a:t>Propositions and logical connectives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2000" b="1" dirty="0">
                <a:ea typeface="微软雅黑" panose="020B0503020204020204" pitchFamily="34" charset="-122"/>
              </a:rPr>
              <a:t>Propositional variable and compound formula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2000" b="1" dirty="0">
                <a:ea typeface="微软雅黑" panose="020B0503020204020204" pitchFamily="34" charset="-122"/>
              </a:rPr>
              <a:t>Tautology, tautological implication and identity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2000" b="1" dirty="0">
                <a:ea typeface="微软雅黑" panose="020B0503020204020204" pitchFamily="34" charset="-122"/>
              </a:rPr>
              <a:t>Bring-in rule and replace rule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2000" b="1" dirty="0">
                <a:solidFill>
                  <a:srgbClr val="FF0000"/>
                </a:solidFill>
                <a:ea typeface="微软雅黑" panose="020B0503020204020204" pitchFamily="34" charset="-122"/>
              </a:rPr>
              <a:t>Duality principle (</a:t>
            </a:r>
            <a:r>
              <a:rPr lang="zh-CN" altLang="en-US" sz="2000" b="1" dirty="0">
                <a:solidFill>
                  <a:srgbClr val="FF0000"/>
                </a:solidFill>
                <a:ea typeface="微软雅黑" panose="020B0503020204020204" pitchFamily="34" charset="-122"/>
              </a:rPr>
              <a:t>对偶原理</a:t>
            </a:r>
            <a:r>
              <a:rPr lang="en-US" altLang="zh-CN" sz="2000" b="1" dirty="0">
                <a:solidFill>
                  <a:srgbClr val="FF0000"/>
                </a:solidFill>
                <a:ea typeface="微软雅黑" panose="020B0503020204020204" pitchFamily="34" charset="-122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2000" b="1" dirty="0">
                <a:solidFill>
                  <a:srgbClr val="FF0000"/>
                </a:solidFill>
                <a:ea typeface="微软雅黑" panose="020B0503020204020204" pitchFamily="34" charset="-122"/>
              </a:rPr>
              <a:t>Paradigm and its determination</a:t>
            </a:r>
            <a:r>
              <a:rPr lang="zh-CN" altLang="en-US" sz="2000" b="1" dirty="0">
                <a:solidFill>
                  <a:srgbClr val="FF0000"/>
                </a:solidFill>
                <a:ea typeface="微软雅黑" panose="020B0503020204020204" pitchFamily="34" charset="-122"/>
              </a:rPr>
              <a:t>（范式及其判定）</a:t>
            </a:r>
            <a:endParaRPr lang="en-US" altLang="zh-CN" sz="2000" b="1" dirty="0">
              <a:solidFill>
                <a:srgbClr val="FF0000"/>
              </a:solidFill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2000" b="1" dirty="0">
                <a:ea typeface="微软雅黑" panose="020B0503020204020204" pitchFamily="34" charset="-122"/>
              </a:rPr>
              <a:t>Reasoning of propositional calculus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endParaRPr lang="zh-CN" altLang="en-US" sz="2000" b="1" dirty="0">
              <a:solidFill>
                <a:srgbClr val="FF0000"/>
              </a:solidFill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31431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500"/>
    </mc:Choice>
    <mc:Fallback xmlns="">
      <p:transition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4">
            <a:extLst>
              <a:ext uri="{FF2B5EF4-FFF2-40B4-BE49-F238E27FC236}">
                <a16:creationId xmlns:a16="http://schemas.microsoft.com/office/drawing/2014/main" id="{3CD5A73F-81C9-4328-AC1B-5D8078E0F5D1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332414" y="5414174"/>
            <a:ext cx="1527175" cy="273302"/>
            <a:chOff x="2062" y="3556"/>
            <a:chExt cx="1749" cy="313"/>
          </a:xfrm>
        </p:grpSpPr>
        <p:sp>
          <p:nvSpPr>
            <p:cNvPr id="5" name="Freeform 45">
              <a:extLst>
                <a:ext uri="{FF2B5EF4-FFF2-40B4-BE49-F238E27FC236}">
                  <a16:creationId xmlns:a16="http://schemas.microsoft.com/office/drawing/2014/main" id="{B4209274-CEDA-4CF1-95C3-DAF16154AD7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62" y="3562"/>
              <a:ext cx="252" cy="301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" name="Freeform 46">
              <a:extLst>
                <a:ext uri="{FF2B5EF4-FFF2-40B4-BE49-F238E27FC236}">
                  <a16:creationId xmlns:a16="http://schemas.microsoft.com/office/drawing/2014/main" id="{E7090F7D-6EFE-4388-9C68-8BEE6A2DF62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43" y="3562"/>
              <a:ext cx="251" cy="301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" name="Freeform 47">
              <a:extLst>
                <a:ext uri="{FF2B5EF4-FFF2-40B4-BE49-F238E27FC236}">
                  <a16:creationId xmlns:a16="http://schemas.microsoft.com/office/drawing/2014/main" id="{DF03B5F7-56EA-4275-AAC8-5CDA5425E29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20" y="3570"/>
              <a:ext cx="252" cy="299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" name="Freeform 48">
              <a:extLst>
                <a:ext uri="{FF2B5EF4-FFF2-40B4-BE49-F238E27FC236}">
                  <a16:creationId xmlns:a16="http://schemas.microsoft.com/office/drawing/2014/main" id="{4DAD4D92-E8FE-46ED-BE2E-B6408E7DD2D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98" y="3570"/>
              <a:ext cx="251" cy="299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C1E9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Freeform 49">
              <a:extLst>
                <a:ext uri="{FF2B5EF4-FFF2-40B4-BE49-F238E27FC236}">
                  <a16:creationId xmlns:a16="http://schemas.microsoft.com/office/drawing/2014/main" id="{8FFDF5C7-EFCE-474A-8590-6E835951CBA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59" y="3556"/>
              <a:ext cx="252" cy="299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D53B8655-7C44-44E1-8CA6-0B5A3E216FCF}"/>
              </a:ext>
            </a:extLst>
          </p:cNvPr>
          <p:cNvSpPr txBox="1"/>
          <p:nvPr/>
        </p:nvSpPr>
        <p:spPr>
          <a:xfrm>
            <a:off x="-22297" y="2252192"/>
            <a:ext cx="12192000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Chapter 1 Propositional Logic</a:t>
            </a:r>
          </a:p>
          <a:p>
            <a:pPr algn="ctr"/>
            <a:endParaRPr lang="en-US" altLang="zh-CN" sz="5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  <a:p>
            <a:pPr algn="ctr"/>
            <a:r>
              <a:rPr lang="en-US" altLang="zh-CN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1.5 Duality principle (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对偶原理</a:t>
            </a:r>
            <a:r>
              <a:rPr lang="en-US" altLang="zh-CN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419386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500"/>
    </mc:Choice>
    <mc:Fallback xmlns="">
      <p:transition spd="slow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427A12CD-A4C4-4932-ADDE-E1BE90400066}"/>
              </a:ext>
            </a:extLst>
          </p:cNvPr>
          <p:cNvSpPr/>
          <p:nvPr/>
        </p:nvSpPr>
        <p:spPr>
          <a:xfrm>
            <a:off x="2055573" y="1187037"/>
            <a:ext cx="9905999" cy="2092777"/>
          </a:xfrm>
          <a:prstGeom prst="roundRect">
            <a:avLst>
              <a:gd name="adj" fmla="val 6336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endParaRPr lang="zh-CN" altLang="en-US" sz="2400" dirty="0">
              <a:solidFill>
                <a:schemeClr val="tx1"/>
              </a:solidFill>
              <a:sym typeface="Symbol" panose="05050102010706020507" pitchFamily="18" charset="2"/>
            </a:endParaRP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AC4DED43-3227-4533-9DD1-F200A0B0C0D8}"/>
              </a:ext>
            </a:extLst>
          </p:cNvPr>
          <p:cNvSpPr/>
          <p:nvPr/>
        </p:nvSpPr>
        <p:spPr>
          <a:xfrm>
            <a:off x="2209274" y="4637025"/>
            <a:ext cx="9682843" cy="1959268"/>
          </a:xfrm>
          <a:prstGeom prst="roundRect">
            <a:avLst>
              <a:gd name="adj" fmla="val 2042"/>
            </a:avLst>
          </a:prstGeom>
          <a:solidFill>
            <a:srgbClr val="C1E9C1">
              <a:alpha val="5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15" name="矩形: 圆顶角 14">
            <a:extLst>
              <a:ext uri="{FF2B5EF4-FFF2-40B4-BE49-F238E27FC236}">
                <a16:creationId xmlns:a16="http://schemas.microsoft.com/office/drawing/2014/main" id="{0F1A2641-0452-427C-A7AC-5889D058634C}"/>
              </a:ext>
            </a:extLst>
          </p:cNvPr>
          <p:cNvSpPr/>
          <p:nvPr/>
        </p:nvSpPr>
        <p:spPr>
          <a:xfrm>
            <a:off x="2209268" y="4359437"/>
            <a:ext cx="9682849" cy="429983"/>
          </a:xfrm>
          <a:prstGeom prst="round2SameRect">
            <a:avLst/>
          </a:prstGeom>
          <a:solidFill>
            <a:srgbClr val="529C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000" b="1" dirty="0">
                <a:solidFill>
                  <a:schemeClr val="bg1"/>
                </a:solidFill>
              </a:rPr>
              <a:t>Example</a:t>
            </a:r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6E169E6A-7EAE-44F6-B0E0-54AEA33A1E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7B5860-9389-40BC-8CED-DD2AAB23A1E9}" type="slidenum">
              <a:rPr lang="zh-CN" altLang="en-US" smtClean="0"/>
              <a:pPr/>
              <a:t>8</a:t>
            </a:fld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2423AEC-297D-4AC6-937F-565891408581}"/>
              </a:ext>
            </a:extLst>
          </p:cNvPr>
          <p:cNvSpPr txBox="1"/>
          <p:nvPr/>
        </p:nvSpPr>
        <p:spPr>
          <a:xfrm>
            <a:off x="1964871" y="78452"/>
            <a:ext cx="9905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Duality principle (</a:t>
            </a:r>
            <a:r>
              <a:rPr lang="zh-CN" alt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对偶原理</a:t>
            </a:r>
            <a:r>
              <a:rPr lang="en-US" altLang="zh-CN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)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65459A86-2236-4247-9311-D46EC9F8D18D}"/>
              </a:ext>
            </a:extLst>
          </p:cNvPr>
          <p:cNvGrpSpPr/>
          <p:nvPr/>
        </p:nvGrpSpPr>
        <p:grpSpPr>
          <a:xfrm>
            <a:off x="119973" y="397477"/>
            <a:ext cx="1449151" cy="180724"/>
            <a:chOff x="5392832" y="1016000"/>
            <a:chExt cx="1449150" cy="180724"/>
          </a:xfrm>
        </p:grpSpPr>
        <p:sp>
          <p:nvSpPr>
            <p:cNvPr id="7" name="Freeform 45">
              <a:extLst>
                <a:ext uri="{FF2B5EF4-FFF2-40B4-BE49-F238E27FC236}">
                  <a16:creationId xmlns:a16="http://schemas.microsoft.com/office/drawing/2014/main" id="{79F5C682-BDEF-4D53-B481-CCF2EF60A4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" name="Freeform 46">
              <a:extLst>
                <a:ext uri="{FF2B5EF4-FFF2-40B4-BE49-F238E27FC236}">
                  <a16:creationId xmlns:a16="http://schemas.microsoft.com/office/drawing/2014/main" id="{34E012F1-3888-4574-B83C-160D877B5C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Freeform 47">
              <a:extLst>
                <a:ext uri="{FF2B5EF4-FFF2-40B4-BE49-F238E27FC236}">
                  <a16:creationId xmlns:a16="http://schemas.microsoft.com/office/drawing/2014/main" id="{92C0B701-D754-4A82-AB31-4E35C971D1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Freeform 48">
              <a:extLst>
                <a:ext uri="{FF2B5EF4-FFF2-40B4-BE49-F238E27FC236}">
                  <a16:creationId xmlns:a16="http://schemas.microsoft.com/office/drawing/2014/main" id="{60F2428E-B4AC-403A-9F72-86667F8576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Freeform 49">
              <a:extLst>
                <a:ext uri="{FF2B5EF4-FFF2-40B4-BE49-F238E27FC236}">
                  <a16:creationId xmlns:a16="http://schemas.microsoft.com/office/drawing/2014/main" id="{0C987953-0EFA-465A-B7F9-C0CF22995A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内容占位符 2">
                <a:extLst>
                  <a:ext uri="{FF2B5EF4-FFF2-40B4-BE49-F238E27FC236}">
                    <a16:creationId xmlns:a16="http://schemas.microsoft.com/office/drawing/2014/main" id="{D5AD7DC7-DDEA-4EAB-A3F2-E252113A3DC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209799" y="1243112"/>
                <a:ext cx="9771994" cy="5715000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600"/>
                  </a:spcBef>
                  <a:spcAft>
                    <a:spcPts val="600"/>
                  </a:spcAft>
                  <a:buNone/>
                </a:pPr>
                <a:r>
                  <a:rPr lang="en-US" altLang="zh-CN" b="1" dirty="0">
                    <a:solidFill>
                      <a:srgbClr val="7030A0"/>
                    </a:solidFill>
                    <a:ea typeface="微软雅黑" panose="020B0503020204020204" pitchFamily="34" charset="-122"/>
                  </a:rPr>
                  <a:t>Definition: </a:t>
                </a:r>
                <a:r>
                  <a:rPr lang="en-US" altLang="zh-CN" b="1" dirty="0">
                    <a:ea typeface="微软雅黑" panose="020B0503020204020204" pitchFamily="34" charset="-122"/>
                  </a:rPr>
                  <a:t>Given a formula </a:t>
                </a:r>
                <a:r>
                  <a:rPr lang="en-US" altLang="zh-CN" b="1" i="1" dirty="0">
                    <a:solidFill>
                      <a:srgbClr val="C00000"/>
                    </a:solidFill>
                    <a:ea typeface="微软雅黑" panose="020B0503020204020204" pitchFamily="34" charset="-122"/>
                  </a:rPr>
                  <a:t>A</a:t>
                </a:r>
                <a:r>
                  <a:rPr lang="en-US" altLang="zh-CN" b="1" dirty="0">
                    <a:ea typeface="微软雅黑" panose="020B0503020204020204" pitchFamily="34" charset="-122"/>
                  </a:rPr>
                  <a:t>, which only contains connectives </a:t>
                </a:r>
                <a:r>
                  <a:rPr lang="en-US" altLang="zh-CN" b="1" dirty="0">
                    <a:solidFill>
                      <a:schemeClr val="accent4"/>
                    </a:solidFill>
                    <a:cs typeface="Times New Roman" panose="02020603050405020304" pitchFamily="18" charset="0"/>
                    <a:sym typeface="+mn-lt"/>
                  </a:rPr>
                  <a:t>¬</a:t>
                </a:r>
                <a:r>
                  <a:rPr lang="zh-CN" altLang="zh-CN" b="1" dirty="0">
                    <a:solidFill>
                      <a:schemeClr val="accent4"/>
                    </a:solidFill>
                  </a:rPr>
                  <a:t>，∧，∨</a:t>
                </a:r>
                <a:r>
                  <a:rPr lang="en-US" altLang="zh-CN" b="1" dirty="0">
                    <a:solidFill>
                      <a:schemeClr val="accent4"/>
                    </a:solidFill>
                  </a:rPr>
                  <a:t> </a:t>
                </a:r>
                <a:r>
                  <a:rPr lang="en-US" altLang="zh-CN" b="1" dirty="0"/>
                  <a:t>and logical constants </a:t>
                </a:r>
                <a:r>
                  <a:rPr lang="en-US" altLang="zh-CN" b="1" dirty="0">
                    <a:solidFill>
                      <a:srgbClr val="0070C0"/>
                    </a:solidFill>
                  </a:rPr>
                  <a:t>T </a:t>
                </a:r>
                <a:r>
                  <a:rPr lang="en-US" altLang="zh-CN" b="1" dirty="0"/>
                  <a:t>and</a:t>
                </a:r>
                <a:r>
                  <a:rPr lang="en-US" altLang="zh-CN" dirty="0">
                    <a:solidFill>
                      <a:srgbClr val="0070C0"/>
                    </a:solidFill>
                  </a:rPr>
                  <a:t> </a:t>
                </a:r>
                <a:r>
                  <a:rPr lang="en-US" altLang="zh-CN" b="1" dirty="0">
                    <a:solidFill>
                      <a:srgbClr val="0070C0"/>
                    </a:solidFill>
                  </a:rPr>
                  <a:t>F</a:t>
                </a:r>
                <a:r>
                  <a:rPr lang="en-US" altLang="zh-CN" b="1" dirty="0"/>
                  <a:t>,</a:t>
                </a:r>
                <a:r>
                  <a:rPr lang="zh-CN" altLang="zh-CN" b="1" dirty="0">
                    <a:solidFill>
                      <a:srgbClr val="0070C0"/>
                    </a:solidFill>
                  </a:rPr>
                  <a:t> </a:t>
                </a:r>
                <a:r>
                  <a:rPr lang="en-US" altLang="zh-CN" dirty="0"/>
                  <a:t>when </a:t>
                </a:r>
                <a:r>
                  <a:rPr lang="zh-CN" altLang="zh-CN" b="1" dirty="0">
                    <a:solidFill>
                      <a:srgbClr val="0070C0"/>
                    </a:solidFill>
                  </a:rPr>
                  <a:t>∧，∨，</a:t>
                </a:r>
                <a:r>
                  <a:rPr lang="en-US" altLang="zh-CN" b="1" dirty="0">
                    <a:solidFill>
                      <a:srgbClr val="0070C0"/>
                    </a:solidFill>
                  </a:rPr>
                  <a:t>T</a:t>
                </a:r>
                <a:r>
                  <a:rPr lang="zh-CN" altLang="zh-CN" b="1" dirty="0">
                    <a:solidFill>
                      <a:srgbClr val="0070C0"/>
                    </a:solidFill>
                  </a:rPr>
                  <a:t>，</a:t>
                </a:r>
                <a:r>
                  <a:rPr lang="en-US" altLang="zh-CN" b="1" dirty="0">
                    <a:solidFill>
                      <a:srgbClr val="0070C0"/>
                    </a:solidFill>
                  </a:rPr>
                  <a:t>F </a:t>
                </a:r>
                <a:r>
                  <a:rPr lang="en-US" altLang="zh-CN" b="1" dirty="0"/>
                  <a:t>in </a:t>
                </a:r>
                <a:r>
                  <a:rPr lang="en-US" altLang="zh-CN" b="1" i="1" dirty="0">
                    <a:solidFill>
                      <a:srgbClr val="C00000"/>
                    </a:solidFill>
                    <a:ea typeface="微软雅黑" panose="020B0503020204020204" pitchFamily="34" charset="-122"/>
                  </a:rPr>
                  <a:t>A</a:t>
                </a:r>
                <a:r>
                  <a:rPr lang="en-US" altLang="zh-CN" b="1" dirty="0"/>
                  <a:t> </a:t>
                </a:r>
                <a:r>
                  <a:rPr lang="en-US" altLang="zh-CN" b="1" dirty="0">
                    <a:solidFill>
                      <a:srgbClr val="0070C0"/>
                    </a:solidFill>
                  </a:rPr>
                  <a:t>are replaced </a:t>
                </a:r>
                <a:r>
                  <a:rPr lang="en-US" altLang="zh-CN" b="1" dirty="0"/>
                  <a:t>by </a:t>
                </a:r>
                <a:r>
                  <a:rPr lang="zh-CN" altLang="zh-CN" b="1" dirty="0">
                    <a:solidFill>
                      <a:srgbClr val="0070C0"/>
                    </a:solidFill>
                  </a:rPr>
                  <a:t>∨，∧，</a:t>
                </a:r>
                <a:r>
                  <a:rPr lang="en-US" altLang="zh-CN" b="1" dirty="0">
                    <a:solidFill>
                      <a:srgbClr val="0070C0"/>
                    </a:solidFill>
                  </a:rPr>
                  <a:t>F</a:t>
                </a:r>
                <a:r>
                  <a:rPr lang="zh-CN" altLang="zh-CN" b="1" dirty="0">
                    <a:solidFill>
                      <a:srgbClr val="0070C0"/>
                    </a:solidFill>
                  </a:rPr>
                  <a:t>，</a:t>
                </a:r>
                <a:r>
                  <a:rPr lang="en-US" altLang="zh-CN" b="1" dirty="0">
                    <a:solidFill>
                      <a:srgbClr val="0070C0"/>
                    </a:solidFill>
                  </a:rPr>
                  <a:t>T </a:t>
                </a:r>
                <a:r>
                  <a:rPr lang="en-US" altLang="zh-CN" b="1" dirty="0"/>
                  <a:t>respectively, the obtained new </a:t>
                </a:r>
                <a:r>
                  <a:rPr lang="en-US" altLang="zh-CN" b="1" dirty="0">
                    <a:ea typeface="微软雅黑" panose="020B0503020204020204" pitchFamily="34" charset="-122"/>
                  </a:rPr>
                  <a:t>formula </a:t>
                </a:r>
                <a:r>
                  <a:rPr lang="en-US" altLang="zh-CN" b="1" i="1" dirty="0">
                    <a:solidFill>
                      <a:srgbClr val="C00000"/>
                    </a:solidFill>
                    <a:ea typeface="微软雅黑" panose="020B0503020204020204" pitchFamily="34" charset="-122"/>
                  </a:rPr>
                  <a:t>A</a:t>
                </a:r>
                <a:r>
                  <a:rPr lang="en-US" altLang="zh-CN" b="1" i="1" baseline="30000" dirty="0">
                    <a:solidFill>
                      <a:srgbClr val="C00000"/>
                    </a:solidFill>
                    <a:ea typeface="微软雅黑" panose="020B0503020204020204" pitchFamily="34" charset="-122"/>
                  </a:rPr>
                  <a:t>*</a:t>
                </a:r>
                <a:r>
                  <a:rPr lang="en-US" altLang="zh-CN" b="1" i="1" dirty="0">
                    <a:ea typeface="微软雅黑" panose="020B0503020204020204" pitchFamily="34" charset="-122"/>
                  </a:rPr>
                  <a:t> </a:t>
                </a:r>
                <a:r>
                  <a:rPr lang="en-US" altLang="zh-CN" dirty="0">
                    <a:ea typeface="微软雅黑" panose="020B0503020204020204" pitchFamily="34" charset="-122"/>
                  </a:rPr>
                  <a:t>is called the </a:t>
                </a:r>
                <a:r>
                  <a:rPr lang="en-US" altLang="zh-CN" dirty="0">
                    <a:solidFill>
                      <a:srgbClr val="C00000"/>
                    </a:solidFill>
                    <a:ea typeface="微软雅黑" panose="020B0503020204020204" pitchFamily="34" charset="-122"/>
                  </a:rPr>
                  <a:t>dual formula of </a:t>
                </a:r>
                <a:r>
                  <a:rPr lang="en-US" altLang="zh-CN" i="1" dirty="0">
                    <a:solidFill>
                      <a:srgbClr val="C00000"/>
                    </a:solidFill>
                    <a:ea typeface="微软雅黑" panose="020B0503020204020204" pitchFamily="34" charset="-122"/>
                  </a:rPr>
                  <a:t>A.</a:t>
                </a:r>
                <a:endParaRPr lang="zh-CN" altLang="en-US" b="1" i="1" dirty="0">
                  <a:solidFill>
                    <a:srgbClr val="C00000"/>
                  </a:solidFill>
                  <a:ea typeface="微软雅黑" panose="020B0503020204020204" pitchFamily="34" charset="-122"/>
                </a:endParaRPr>
              </a:p>
              <a:p>
                <a:pPr>
                  <a:spcBef>
                    <a:spcPts val="600"/>
                  </a:spcBef>
                </a:pPr>
                <a:r>
                  <a:rPr lang="en-US" altLang="zh-CN" b="1" dirty="0">
                    <a:solidFill>
                      <a:srgbClr val="7030A0"/>
                    </a:solidFill>
                  </a:rPr>
                  <a:t>Note: </a:t>
                </a:r>
                <a:r>
                  <a:rPr lang="en-US" altLang="zh-CN" b="1" dirty="0"/>
                  <a:t>It is not necessary to change </a:t>
                </a:r>
                <a:r>
                  <a:rPr lang="en-US" altLang="zh-CN" b="1" dirty="0">
                    <a:solidFill>
                      <a:srgbClr val="FF0000"/>
                    </a:solidFill>
                  </a:rPr>
                  <a:t>" </a:t>
                </a:r>
                <a:r>
                  <a:rPr lang="en-US" altLang="zh-CN" b="1" dirty="0">
                    <a:solidFill>
                      <a:srgbClr val="FF0000"/>
                    </a:solidFill>
                    <a:cs typeface="Times New Roman" panose="02020603050405020304" pitchFamily="18" charset="0"/>
                    <a:sym typeface="+mn-lt"/>
                  </a:rPr>
                  <a:t>¬</a:t>
                </a:r>
                <a:r>
                  <a:rPr lang="en-US" altLang="zh-CN" b="1" dirty="0">
                    <a:solidFill>
                      <a:srgbClr val="FF0000"/>
                    </a:solidFill>
                  </a:rPr>
                  <a:t>" </a:t>
                </a:r>
                <a:r>
                  <a:rPr lang="en-US" altLang="zh-CN" b="1" dirty="0"/>
                  <a:t>into primal, and the dual forms are </a:t>
                </a:r>
                <a:r>
                  <a:rPr lang="en-US" altLang="zh-CN" b="1" dirty="0">
                    <a:solidFill>
                      <a:srgbClr val="0070C0"/>
                    </a:solidFill>
                  </a:rPr>
                  <a:t>mutual</a:t>
                </a:r>
                <a:r>
                  <a:rPr lang="en-US" altLang="zh-CN" b="1" dirty="0"/>
                  <a:t>.</a:t>
                </a:r>
              </a:p>
              <a:p>
                <a:pPr marL="457200" lvl="1" indent="0">
                  <a:spcBef>
                    <a:spcPts val="600"/>
                  </a:spcBef>
                  <a:buNone/>
                </a:pPr>
                <a:endParaRPr lang="en-US" altLang="zh-CN" dirty="0">
                  <a:latin typeface="+mn-ea"/>
                </a:endParaRPr>
              </a:p>
              <a:p>
                <a:pPr marL="457200" lvl="1" indent="0">
                  <a:spcBef>
                    <a:spcPts val="600"/>
                  </a:spcBef>
                  <a:buNone/>
                </a:pPr>
                <a:endParaRPr lang="en-US" altLang="zh-CN" dirty="0">
                  <a:latin typeface="+mn-ea"/>
                </a:endParaRPr>
              </a:p>
              <a:p>
                <a:pPr lvl="1">
                  <a:spcBef>
                    <a:spcPts val="600"/>
                  </a:spcBef>
                  <a:buFont typeface="Wingdings" panose="05000000000000000000" pitchFamily="2" charset="2"/>
                  <a:buChar char="l"/>
                </a:pPr>
                <a:r>
                  <a:rPr lang="en-US" altLang="zh-CN" dirty="0">
                    <a:latin typeface="+mn-ea"/>
                  </a:rPr>
                  <a:t>Given the dual formula of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ctrlPr>
                          <a:rPr lang="zh-CN" altLang="en-US" sz="28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800" b="1">
                            <a:latin typeface="Cambria Math" panose="02040503050406030204" pitchFamily="18" charset="0"/>
                          </a:rPr>
                          <m:t>¬</m:t>
                        </m:r>
                        <m:r>
                          <a:rPr lang="zh-CN" altLang="en-US" sz="2800" b="1" i="1">
                            <a:latin typeface="Cambria Math" panose="02040503050406030204" pitchFamily="18" charset="0"/>
                          </a:rPr>
                          <m:t>𝑷</m:t>
                        </m:r>
                        <m:r>
                          <a:rPr lang="zh-CN" altLang="en-US" sz="2800" b="1">
                            <a:latin typeface="Cambria Math" panose="02040503050406030204" pitchFamily="18" charset="0"/>
                          </a:rPr>
                          <m:t>∨(</m:t>
                        </m:r>
                        <m:r>
                          <a:rPr lang="zh-CN" altLang="en-US" sz="2800" b="1" i="1">
                            <a:latin typeface="Cambria Math" panose="02040503050406030204" pitchFamily="18" charset="0"/>
                          </a:rPr>
                          <m:t>𝑸</m:t>
                        </m:r>
                        <m:r>
                          <a:rPr lang="zh-CN" altLang="en-US" sz="2800" b="1">
                            <a:latin typeface="Cambria Math" panose="02040503050406030204" pitchFamily="18" charset="0"/>
                          </a:rPr>
                          <m:t>∨</m:t>
                        </m:r>
                        <m:r>
                          <a:rPr lang="zh-CN" altLang="en-US" sz="2800" b="1" i="1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</m:d>
                  </m:oMath>
                </a14:m>
                <a:endParaRPr lang="en-US" altLang="zh-CN" sz="2800" b="1" dirty="0">
                  <a:latin typeface="+mn-ea"/>
                </a:endParaRPr>
              </a:p>
              <a:p>
                <a:pPr marL="457200" lvl="1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ctrlPr>
                            <a:rPr lang="zh-CN" altLang="en-US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b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¬</m:t>
                          </m:r>
                          <m:r>
                            <a:rPr lang="zh-CN" altLang="en-US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𝑷</m:t>
                          </m:r>
                          <m:r>
                            <a:rPr lang="zh-CN" altLang="en-US" b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∧(</m:t>
                          </m:r>
                          <m:r>
                            <a:rPr lang="zh-CN" altLang="en-US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𝑸</m:t>
                          </m:r>
                          <m:r>
                            <a:rPr lang="zh-CN" altLang="en-US" b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∧</m:t>
                          </m:r>
                          <m:r>
                            <a:rPr lang="zh-CN" altLang="en-US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</m:d>
                    </m:oMath>
                  </m:oMathPara>
                </a14:m>
                <a:endParaRPr lang="zh-CN" altLang="en-US" b="1" dirty="0">
                  <a:latin typeface="+mn-ea"/>
                </a:endParaRPr>
              </a:p>
              <a:p>
                <a:pPr lvl="1">
                  <a:buFont typeface="Wingdings" panose="05000000000000000000" pitchFamily="2" charset="2"/>
                  <a:buChar char="l"/>
                </a:pPr>
                <a:r>
                  <a:rPr lang="en-US" altLang="zh-CN" dirty="0">
                    <a:latin typeface="+mn-ea"/>
                  </a:rPr>
                  <a:t>Given the dual formula of </a:t>
                </a:r>
                <a14:m>
                  <m:oMath xmlns:m="http://schemas.openxmlformats.org/officeDocument/2006/math">
                    <m:r>
                      <a:rPr lang="zh-CN" altLang="en-US" b="1" i="1">
                        <a:latin typeface="Cambria Math" panose="02040503050406030204" pitchFamily="18" charset="0"/>
                      </a:rPr>
                      <m:t>𝑷</m:t>
                    </m:r>
                    <m:r>
                      <a:rPr lang="zh-CN" altLang="en-US" b="1">
                        <a:latin typeface="Cambria Math" panose="02040503050406030204" pitchFamily="18" charset="0"/>
                      </a:rPr>
                      <m:t>∨</m:t>
                    </m:r>
                    <m:r>
                      <a:rPr lang="en-US" altLang="zh-CN" b="1" smtClean="0">
                        <a:latin typeface="Cambria Math" panose="02040503050406030204" pitchFamily="18" charset="0"/>
                      </a:rPr>
                      <m:t>𝐅</m:t>
                    </m:r>
                  </m:oMath>
                </a14:m>
                <a:r>
                  <a:rPr lang="en-US" altLang="zh-CN" b="1" dirty="0">
                    <a:latin typeface="+mn-ea"/>
                    <a:cs typeface="Times New Roman" panose="02020603050405020304" pitchFamily="18" charset="0"/>
                  </a:rPr>
                  <a:t> </a:t>
                </a:r>
                <a:endParaRPr lang="en-US" altLang="zh-CN" b="1" i="1" dirty="0">
                  <a:solidFill>
                    <a:srgbClr val="0070C0"/>
                  </a:solidFill>
                  <a:latin typeface="+mn-ea"/>
                </a:endParaRPr>
              </a:p>
              <a:p>
                <a:pPr marL="457200" lvl="1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lang="zh-CN" altLang="en-US" b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∧</m:t>
                      </m:r>
                      <m:r>
                        <a:rPr lang="zh-CN" altLang="en-US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zh-CN" altLang="en-US" b="1" dirty="0">
                  <a:solidFill>
                    <a:srgbClr val="0070C0"/>
                  </a:solidFill>
                  <a:latin typeface="+mn-ea"/>
                </a:endParaRPr>
              </a:p>
              <a:p>
                <a:pPr lvl="1">
                  <a:spcBef>
                    <a:spcPts val="600"/>
                  </a:spcBef>
                </a:pPr>
                <a:endParaRPr lang="en-US" altLang="zh-CN" dirty="0"/>
              </a:p>
              <a:p>
                <a:pPr lvl="1">
                  <a:spcBef>
                    <a:spcPts val="600"/>
                  </a:spcBef>
                </a:pPr>
                <a:endParaRPr lang="zh-CN" altLang="en-US" dirty="0"/>
              </a:p>
            </p:txBody>
          </p:sp>
        </mc:Choice>
        <mc:Fallback xmlns="">
          <p:sp>
            <p:nvSpPr>
              <p:cNvPr id="12" name="内容占位符 2">
                <a:extLst>
                  <a:ext uri="{FF2B5EF4-FFF2-40B4-BE49-F238E27FC236}">
                    <a16:creationId xmlns:a16="http://schemas.microsoft.com/office/drawing/2014/main" id="{D5AD7DC7-DDEA-4EAB-A3F2-E252113A3D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9799" y="1243112"/>
                <a:ext cx="9771994" cy="5715000"/>
              </a:xfrm>
              <a:prstGeom prst="rect">
                <a:avLst/>
              </a:prstGeom>
              <a:blipFill>
                <a:blip r:embed="rId3"/>
                <a:stretch>
                  <a:fillRect l="-1247" t="-19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矩形 12">
            <a:extLst>
              <a:ext uri="{FF2B5EF4-FFF2-40B4-BE49-F238E27FC236}">
                <a16:creationId xmlns:a16="http://schemas.microsoft.com/office/drawing/2014/main" id="{85C09B0B-6932-45C9-99FE-3E0C54F64FC0}"/>
              </a:ext>
            </a:extLst>
          </p:cNvPr>
          <p:cNvSpPr/>
          <p:nvPr/>
        </p:nvSpPr>
        <p:spPr>
          <a:xfrm>
            <a:off x="-58585" y="1052669"/>
            <a:ext cx="1964871" cy="6377387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/>
          </a:bodyPr>
          <a:lstStyle/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FF00"/>
                </a:solidFill>
                <a:cs typeface="+mn-ea"/>
                <a:sym typeface="+mn-lt"/>
              </a:rPr>
              <a:t>对偶原理</a:t>
            </a:r>
            <a:endParaRPr lang="en-US" altLang="zh-CN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u="sng" dirty="0">
                <a:solidFill>
                  <a:schemeClr val="bg1"/>
                </a:solidFill>
                <a:cs typeface="+mn-ea"/>
                <a:sym typeface="+mn-lt"/>
              </a:rPr>
              <a:t>定义</a:t>
            </a:r>
            <a:endParaRPr lang="en-US" altLang="zh-CN" u="sng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定理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1</a:t>
            </a: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定理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定理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3</a:t>
            </a: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u="sng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FF00"/>
                </a:solidFill>
                <a:cs typeface="+mn-ea"/>
                <a:sym typeface="+mn-lt"/>
              </a:rPr>
              <a:t>范式和判定</a:t>
            </a: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概念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析取范式和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合取范式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主析取范式和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主合取范式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u="sng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35193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FDAB2D61-2121-42C8-9D5A-F6FD485C8F49}"/>
              </a:ext>
            </a:extLst>
          </p:cNvPr>
          <p:cNvSpPr/>
          <p:nvPr/>
        </p:nvSpPr>
        <p:spPr>
          <a:xfrm>
            <a:off x="2055541" y="1221362"/>
            <a:ext cx="9905999" cy="2320684"/>
          </a:xfrm>
          <a:prstGeom prst="roundRect">
            <a:avLst>
              <a:gd name="adj" fmla="val 6336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endParaRPr lang="zh-CN" altLang="en-US" sz="2400" dirty="0">
              <a:solidFill>
                <a:schemeClr val="tx1"/>
              </a:solidFill>
              <a:sym typeface="Symbol" panose="05050102010706020507" pitchFamily="18" charset="2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6E169E6A-7EAE-44F6-B0E0-54AEA33A1E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7B5860-9389-40BC-8CED-DD2AAB23A1E9}" type="slidenum">
              <a:rPr lang="zh-CN" altLang="en-US" smtClean="0"/>
              <a:pPr/>
              <a:t>9</a:t>
            </a:fld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2423AEC-297D-4AC6-937F-565891408581}"/>
              </a:ext>
            </a:extLst>
          </p:cNvPr>
          <p:cNvSpPr txBox="1"/>
          <p:nvPr/>
        </p:nvSpPr>
        <p:spPr>
          <a:xfrm>
            <a:off x="1964871" y="78452"/>
            <a:ext cx="9905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Duality principle (</a:t>
            </a:r>
            <a:r>
              <a:rPr lang="zh-CN" alt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对偶原理</a:t>
            </a:r>
            <a:r>
              <a:rPr lang="en-US" altLang="zh-CN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)</a:t>
            </a:r>
            <a:endParaRPr lang="zh-CN" altLang="en-US" sz="4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65459A86-2236-4247-9311-D46EC9F8D18D}"/>
              </a:ext>
            </a:extLst>
          </p:cNvPr>
          <p:cNvGrpSpPr/>
          <p:nvPr/>
        </p:nvGrpSpPr>
        <p:grpSpPr>
          <a:xfrm>
            <a:off x="119973" y="397477"/>
            <a:ext cx="1449151" cy="180724"/>
            <a:chOff x="5392832" y="1016000"/>
            <a:chExt cx="1449150" cy="180724"/>
          </a:xfrm>
        </p:grpSpPr>
        <p:sp>
          <p:nvSpPr>
            <p:cNvPr id="7" name="Freeform 45">
              <a:extLst>
                <a:ext uri="{FF2B5EF4-FFF2-40B4-BE49-F238E27FC236}">
                  <a16:creationId xmlns:a16="http://schemas.microsoft.com/office/drawing/2014/main" id="{79F5C682-BDEF-4D53-B481-CCF2EF60A4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2832" y="1021378"/>
              <a:ext cx="142015" cy="169628"/>
            </a:xfrm>
            <a:custGeom>
              <a:avLst/>
              <a:gdLst>
                <a:gd name="T0" fmla="*/ 86 w 94"/>
                <a:gd name="T1" fmla="*/ 23 h 110"/>
                <a:gd name="T2" fmla="*/ 2 w 94"/>
                <a:gd name="T3" fmla="*/ 39 h 110"/>
                <a:gd name="T4" fmla="*/ 17 w 94"/>
                <a:gd name="T5" fmla="*/ 107 h 110"/>
                <a:gd name="T6" fmla="*/ 25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1 w 94"/>
                <a:gd name="T15" fmla="*/ 99 h 110"/>
                <a:gd name="T16" fmla="*/ 86 w 94"/>
                <a:gd name="T17" fmla="*/ 23 h 110"/>
                <a:gd name="T18" fmla="*/ 28 w 94"/>
                <a:gd name="T19" fmla="*/ 77 h 110"/>
                <a:gd name="T20" fmla="*/ 33 w 94"/>
                <a:gd name="T21" fmla="*/ 89 h 110"/>
                <a:gd name="T22" fmla="*/ 28 w 94"/>
                <a:gd name="T23" fmla="*/ 77 h 110"/>
                <a:gd name="T24" fmla="*/ 30 w 94"/>
                <a:gd name="T25" fmla="*/ 39 h 110"/>
                <a:gd name="T26" fmla="*/ 35 w 94"/>
                <a:gd name="T27" fmla="*/ 28 h 110"/>
                <a:gd name="T28" fmla="*/ 30 w 94"/>
                <a:gd name="T29" fmla="*/ 39 h 110"/>
                <a:gd name="T30" fmla="*/ 63 w 94"/>
                <a:gd name="T31" fmla="*/ 39 h 110"/>
                <a:gd name="T32" fmla="*/ 66 w 94"/>
                <a:gd name="T33" fmla="*/ 49 h 110"/>
                <a:gd name="T34" fmla="*/ 58 w 94"/>
                <a:gd name="T35" fmla="*/ 46 h 110"/>
                <a:gd name="T36" fmla="*/ 63 w 94"/>
                <a:gd name="T37" fmla="*/ 39 h 110"/>
                <a:gd name="T38" fmla="*/ 66 w 94"/>
                <a:gd name="T39" fmla="*/ 66 h 110"/>
                <a:gd name="T40" fmla="*/ 68 w 94"/>
                <a:gd name="T41" fmla="*/ 77 h 110"/>
                <a:gd name="T42" fmla="*/ 66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6" y="23"/>
                  </a:moveTo>
                  <a:cubicBezTo>
                    <a:pt x="69" y="0"/>
                    <a:pt x="8" y="2"/>
                    <a:pt x="2" y="39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8"/>
                    <a:pt x="22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9" y="106"/>
                    <a:pt x="30" y="107"/>
                    <a:pt x="31" y="107"/>
                  </a:cubicBezTo>
                  <a:cubicBezTo>
                    <a:pt x="40" y="110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8" y="77"/>
                  </a:moveTo>
                  <a:cubicBezTo>
                    <a:pt x="31" y="79"/>
                    <a:pt x="33" y="83"/>
                    <a:pt x="33" y="89"/>
                  </a:cubicBezTo>
                  <a:cubicBezTo>
                    <a:pt x="24" y="92"/>
                    <a:pt x="29" y="81"/>
                    <a:pt x="28" y="77"/>
                  </a:cubicBezTo>
                  <a:close/>
                  <a:moveTo>
                    <a:pt x="30" y="39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4"/>
                    <a:pt x="30" y="39"/>
                  </a:cubicBezTo>
                  <a:close/>
                  <a:moveTo>
                    <a:pt x="63" y="39"/>
                  </a:moveTo>
                  <a:cubicBezTo>
                    <a:pt x="66" y="39"/>
                    <a:pt x="65" y="45"/>
                    <a:pt x="66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9"/>
                  </a:cubicBezTo>
                  <a:close/>
                  <a:moveTo>
                    <a:pt x="66" y="66"/>
                  </a:moveTo>
                  <a:cubicBezTo>
                    <a:pt x="69" y="67"/>
                    <a:pt x="68" y="73"/>
                    <a:pt x="68" y="77"/>
                  </a:cubicBezTo>
                  <a:cubicBezTo>
                    <a:pt x="62" y="76"/>
                    <a:pt x="62" y="70"/>
                    <a:pt x="66" y="66"/>
                  </a:cubicBezTo>
                  <a:close/>
                </a:path>
              </a:pathLst>
            </a:custGeom>
            <a:solidFill>
              <a:srgbClr val="EDB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" name="Freeform 46">
              <a:extLst>
                <a:ext uri="{FF2B5EF4-FFF2-40B4-BE49-F238E27FC236}">
                  <a16:creationId xmlns:a16="http://schemas.microsoft.com/office/drawing/2014/main" id="{34E012F1-3888-4574-B83C-160D877B5C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270" y="1021378"/>
              <a:ext cx="141451" cy="169628"/>
            </a:xfrm>
            <a:custGeom>
              <a:avLst/>
              <a:gdLst>
                <a:gd name="T0" fmla="*/ 85 w 94"/>
                <a:gd name="T1" fmla="*/ 23 h 110"/>
                <a:gd name="T2" fmla="*/ 1 w 94"/>
                <a:gd name="T3" fmla="*/ 39 h 110"/>
                <a:gd name="T4" fmla="*/ 17 w 94"/>
                <a:gd name="T5" fmla="*/ 107 h 110"/>
                <a:gd name="T6" fmla="*/ 24 w 94"/>
                <a:gd name="T7" fmla="*/ 107 h 110"/>
                <a:gd name="T8" fmla="*/ 26 w 94"/>
                <a:gd name="T9" fmla="*/ 107 h 110"/>
                <a:gd name="T10" fmla="*/ 31 w 94"/>
                <a:gd name="T11" fmla="*/ 107 h 110"/>
                <a:gd name="T12" fmla="*/ 57 w 94"/>
                <a:gd name="T13" fmla="*/ 109 h 110"/>
                <a:gd name="T14" fmla="*/ 80 w 94"/>
                <a:gd name="T15" fmla="*/ 99 h 110"/>
                <a:gd name="T16" fmla="*/ 85 w 94"/>
                <a:gd name="T17" fmla="*/ 23 h 110"/>
                <a:gd name="T18" fmla="*/ 27 w 94"/>
                <a:gd name="T19" fmla="*/ 77 h 110"/>
                <a:gd name="T20" fmla="*/ 32 w 94"/>
                <a:gd name="T21" fmla="*/ 89 h 110"/>
                <a:gd name="T22" fmla="*/ 27 w 94"/>
                <a:gd name="T23" fmla="*/ 77 h 110"/>
                <a:gd name="T24" fmla="*/ 29 w 94"/>
                <a:gd name="T25" fmla="*/ 39 h 110"/>
                <a:gd name="T26" fmla="*/ 34 w 94"/>
                <a:gd name="T27" fmla="*/ 28 h 110"/>
                <a:gd name="T28" fmla="*/ 29 w 94"/>
                <a:gd name="T29" fmla="*/ 39 h 110"/>
                <a:gd name="T30" fmla="*/ 62 w 94"/>
                <a:gd name="T31" fmla="*/ 39 h 110"/>
                <a:gd name="T32" fmla="*/ 65 w 94"/>
                <a:gd name="T33" fmla="*/ 49 h 110"/>
                <a:gd name="T34" fmla="*/ 57 w 94"/>
                <a:gd name="T35" fmla="*/ 46 h 110"/>
                <a:gd name="T36" fmla="*/ 62 w 94"/>
                <a:gd name="T37" fmla="*/ 39 h 110"/>
                <a:gd name="T38" fmla="*/ 65 w 94"/>
                <a:gd name="T39" fmla="*/ 66 h 110"/>
                <a:gd name="T40" fmla="*/ 67 w 94"/>
                <a:gd name="T41" fmla="*/ 77 h 110"/>
                <a:gd name="T42" fmla="*/ 65 w 94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10">
                  <a:moveTo>
                    <a:pt x="85" y="23"/>
                  </a:moveTo>
                  <a:cubicBezTo>
                    <a:pt x="68" y="0"/>
                    <a:pt x="7" y="2"/>
                    <a:pt x="1" y="39"/>
                  </a:cubicBezTo>
                  <a:cubicBezTo>
                    <a:pt x="20" y="48"/>
                    <a:pt x="0" y="91"/>
                    <a:pt x="17" y="107"/>
                  </a:cubicBezTo>
                  <a:cubicBezTo>
                    <a:pt x="19" y="108"/>
                    <a:pt x="22" y="107"/>
                    <a:pt x="24" y="107"/>
                  </a:cubicBezTo>
                  <a:cubicBezTo>
                    <a:pt x="25" y="107"/>
                    <a:pt x="25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39" y="110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79" y="48"/>
                    <a:pt x="85" y="23"/>
                  </a:cubicBezTo>
                  <a:close/>
                  <a:moveTo>
                    <a:pt x="27" y="77"/>
                  </a:moveTo>
                  <a:cubicBezTo>
                    <a:pt x="31" y="79"/>
                    <a:pt x="32" y="83"/>
                    <a:pt x="32" y="89"/>
                  </a:cubicBezTo>
                  <a:cubicBezTo>
                    <a:pt x="23" y="92"/>
                    <a:pt x="28" y="81"/>
                    <a:pt x="27" y="77"/>
                  </a:cubicBezTo>
                  <a:close/>
                  <a:moveTo>
                    <a:pt x="29" y="39"/>
                  </a:moveTo>
                  <a:cubicBezTo>
                    <a:pt x="23" y="37"/>
                    <a:pt x="28" y="26"/>
                    <a:pt x="34" y="28"/>
                  </a:cubicBezTo>
                  <a:cubicBezTo>
                    <a:pt x="36" y="35"/>
                    <a:pt x="29" y="34"/>
                    <a:pt x="29" y="39"/>
                  </a:cubicBezTo>
                  <a:close/>
                  <a:moveTo>
                    <a:pt x="62" y="39"/>
                  </a:moveTo>
                  <a:cubicBezTo>
                    <a:pt x="66" y="39"/>
                    <a:pt x="64" y="45"/>
                    <a:pt x="65" y="49"/>
                  </a:cubicBezTo>
                  <a:cubicBezTo>
                    <a:pt x="63" y="47"/>
                    <a:pt x="61" y="46"/>
                    <a:pt x="57" y="46"/>
                  </a:cubicBezTo>
                  <a:cubicBezTo>
                    <a:pt x="58" y="43"/>
                    <a:pt x="62" y="42"/>
                    <a:pt x="62" y="39"/>
                  </a:cubicBezTo>
                  <a:close/>
                  <a:moveTo>
                    <a:pt x="65" y="66"/>
                  </a:moveTo>
                  <a:cubicBezTo>
                    <a:pt x="68" y="67"/>
                    <a:pt x="67" y="73"/>
                    <a:pt x="67" y="77"/>
                  </a:cubicBezTo>
                  <a:cubicBezTo>
                    <a:pt x="61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F7F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Freeform 47">
              <a:extLst>
                <a:ext uri="{FF2B5EF4-FFF2-40B4-BE49-F238E27FC236}">
                  <a16:creationId xmlns:a16="http://schemas.microsoft.com/office/drawing/2014/main" id="{92C0B701-D754-4A82-AB31-4E35C971D1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695" y="1028224"/>
              <a:ext cx="142015" cy="168500"/>
            </a:xfrm>
            <a:custGeom>
              <a:avLst/>
              <a:gdLst>
                <a:gd name="T0" fmla="*/ 85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0 w 94"/>
                <a:gd name="T15" fmla="*/ 99 h 109"/>
                <a:gd name="T16" fmla="*/ 85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7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5" y="23"/>
                  </a:moveTo>
                  <a:cubicBezTo>
                    <a:pt x="68" y="0"/>
                    <a:pt x="7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5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8" y="109"/>
                    <a:pt x="57" y="109"/>
                  </a:cubicBezTo>
                  <a:cubicBezTo>
                    <a:pt x="66" y="107"/>
                    <a:pt x="74" y="107"/>
                    <a:pt x="80" y="99"/>
                  </a:cubicBezTo>
                  <a:cubicBezTo>
                    <a:pt x="94" y="81"/>
                    <a:pt x="80" y="48"/>
                    <a:pt x="85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3" y="36"/>
                    <a:pt x="28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7" y="46"/>
                  </a:cubicBezTo>
                  <a:cubicBezTo>
                    <a:pt x="58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Freeform 48">
              <a:extLst>
                <a:ext uri="{FF2B5EF4-FFF2-40B4-BE49-F238E27FC236}">
                  <a16:creationId xmlns:a16="http://schemas.microsoft.com/office/drawing/2014/main" id="{60F2428E-B4AC-403A-9F72-86667F8576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513" y="1028224"/>
              <a:ext cx="141451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6 h 109"/>
                <a:gd name="T6" fmla="*/ 25 w 94"/>
                <a:gd name="T7" fmla="*/ 106 h 109"/>
                <a:gd name="T8" fmla="*/ 26 w 94"/>
                <a:gd name="T9" fmla="*/ 106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8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6"/>
                  </a:cubicBezTo>
                  <a:cubicBezTo>
                    <a:pt x="19" y="107"/>
                    <a:pt x="22" y="107"/>
                    <a:pt x="25" y="106"/>
                  </a:cubicBezTo>
                  <a:cubicBezTo>
                    <a:pt x="25" y="106"/>
                    <a:pt x="26" y="106"/>
                    <a:pt x="26" y="106"/>
                  </a:cubicBezTo>
                  <a:cubicBezTo>
                    <a:pt x="28" y="106"/>
                    <a:pt x="30" y="106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4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8"/>
                    <a:pt x="33" y="82"/>
                    <a:pt x="32" y="89"/>
                  </a:cubicBezTo>
                  <a:cubicBezTo>
                    <a:pt x="24" y="91"/>
                    <a:pt x="28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6"/>
                    <a:pt x="29" y="25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4"/>
                    <a:pt x="65" y="48"/>
                  </a:cubicBezTo>
                  <a:cubicBezTo>
                    <a:pt x="63" y="47"/>
                    <a:pt x="61" y="45"/>
                    <a:pt x="58" y="46"/>
                  </a:cubicBezTo>
                  <a:cubicBezTo>
                    <a:pt x="59" y="42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2"/>
                    <a:pt x="68" y="76"/>
                  </a:cubicBezTo>
                  <a:cubicBezTo>
                    <a:pt x="62" y="75"/>
                    <a:pt x="62" y="69"/>
                    <a:pt x="65" y="66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Freeform 49">
              <a:extLst>
                <a:ext uri="{FF2B5EF4-FFF2-40B4-BE49-F238E27FC236}">
                  <a16:creationId xmlns:a16="http://schemas.microsoft.com/office/drawing/2014/main" id="{0C987953-0EFA-465A-B7F9-C0CF22995A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967" y="1016000"/>
              <a:ext cx="142015" cy="168500"/>
            </a:xfrm>
            <a:custGeom>
              <a:avLst/>
              <a:gdLst>
                <a:gd name="T0" fmla="*/ 86 w 94"/>
                <a:gd name="T1" fmla="*/ 23 h 109"/>
                <a:gd name="T2" fmla="*/ 2 w 94"/>
                <a:gd name="T3" fmla="*/ 38 h 109"/>
                <a:gd name="T4" fmla="*/ 17 w 94"/>
                <a:gd name="T5" fmla="*/ 107 h 109"/>
                <a:gd name="T6" fmla="*/ 25 w 94"/>
                <a:gd name="T7" fmla="*/ 107 h 109"/>
                <a:gd name="T8" fmla="*/ 26 w 94"/>
                <a:gd name="T9" fmla="*/ 107 h 109"/>
                <a:gd name="T10" fmla="*/ 31 w 94"/>
                <a:gd name="T11" fmla="*/ 107 h 109"/>
                <a:gd name="T12" fmla="*/ 57 w 94"/>
                <a:gd name="T13" fmla="*/ 109 h 109"/>
                <a:gd name="T14" fmla="*/ 81 w 94"/>
                <a:gd name="T15" fmla="*/ 99 h 109"/>
                <a:gd name="T16" fmla="*/ 86 w 94"/>
                <a:gd name="T17" fmla="*/ 23 h 109"/>
                <a:gd name="T18" fmla="*/ 27 w 94"/>
                <a:gd name="T19" fmla="*/ 76 h 109"/>
                <a:gd name="T20" fmla="*/ 32 w 94"/>
                <a:gd name="T21" fmla="*/ 89 h 109"/>
                <a:gd name="T22" fmla="*/ 27 w 94"/>
                <a:gd name="T23" fmla="*/ 76 h 109"/>
                <a:gd name="T24" fmla="*/ 30 w 94"/>
                <a:gd name="T25" fmla="*/ 38 h 109"/>
                <a:gd name="T26" fmla="*/ 35 w 94"/>
                <a:gd name="T27" fmla="*/ 28 h 109"/>
                <a:gd name="T28" fmla="*/ 30 w 94"/>
                <a:gd name="T29" fmla="*/ 38 h 109"/>
                <a:gd name="T30" fmla="*/ 63 w 94"/>
                <a:gd name="T31" fmla="*/ 38 h 109"/>
                <a:gd name="T32" fmla="*/ 65 w 94"/>
                <a:gd name="T33" fmla="*/ 49 h 109"/>
                <a:gd name="T34" fmla="*/ 58 w 94"/>
                <a:gd name="T35" fmla="*/ 46 h 109"/>
                <a:gd name="T36" fmla="*/ 63 w 94"/>
                <a:gd name="T37" fmla="*/ 38 h 109"/>
                <a:gd name="T38" fmla="*/ 65 w 94"/>
                <a:gd name="T39" fmla="*/ 66 h 109"/>
                <a:gd name="T40" fmla="*/ 68 w 94"/>
                <a:gd name="T41" fmla="*/ 76 h 109"/>
                <a:gd name="T42" fmla="*/ 65 w 94"/>
                <a:gd name="T43" fmla="*/ 6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109">
                  <a:moveTo>
                    <a:pt x="86" y="23"/>
                  </a:moveTo>
                  <a:cubicBezTo>
                    <a:pt x="69" y="0"/>
                    <a:pt x="8" y="2"/>
                    <a:pt x="2" y="38"/>
                  </a:cubicBezTo>
                  <a:cubicBezTo>
                    <a:pt x="21" y="48"/>
                    <a:pt x="0" y="91"/>
                    <a:pt x="17" y="107"/>
                  </a:cubicBezTo>
                  <a:cubicBezTo>
                    <a:pt x="19" y="107"/>
                    <a:pt x="22" y="107"/>
                    <a:pt x="25" y="107"/>
                  </a:cubicBezTo>
                  <a:cubicBezTo>
                    <a:pt x="25" y="107"/>
                    <a:pt x="26" y="107"/>
                    <a:pt x="26" y="107"/>
                  </a:cubicBezTo>
                  <a:cubicBezTo>
                    <a:pt x="28" y="106"/>
                    <a:pt x="30" y="107"/>
                    <a:pt x="31" y="107"/>
                  </a:cubicBezTo>
                  <a:cubicBezTo>
                    <a:pt x="40" y="109"/>
                    <a:pt x="49" y="109"/>
                    <a:pt x="57" y="109"/>
                  </a:cubicBezTo>
                  <a:cubicBezTo>
                    <a:pt x="66" y="107"/>
                    <a:pt x="75" y="107"/>
                    <a:pt x="81" y="99"/>
                  </a:cubicBezTo>
                  <a:cubicBezTo>
                    <a:pt x="94" y="81"/>
                    <a:pt x="80" y="48"/>
                    <a:pt x="86" y="23"/>
                  </a:cubicBezTo>
                  <a:close/>
                  <a:moveTo>
                    <a:pt x="27" y="76"/>
                  </a:moveTo>
                  <a:cubicBezTo>
                    <a:pt x="31" y="79"/>
                    <a:pt x="33" y="83"/>
                    <a:pt x="32" y="89"/>
                  </a:cubicBezTo>
                  <a:cubicBezTo>
                    <a:pt x="24" y="92"/>
                    <a:pt x="29" y="81"/>
                    <a:pt x="27" y="76"/>
                  </a:cubicBezTo>
                  <a:close/>
                  <a:moveTo>
                    <a:pt x="30" y="38"/>
                  </a:moveTo>
                  <a:cubicBezTo>
                    <a:pt x="24" y="37"/>
                    <a:pt x="29" y="26"/>
                    <a:pt x="35" y="28"/>
                  </a:cubicBezTo>
                  <a:cubicBezTo>
                    <a:pt x="37" y="35"/>
                    <a:pt x="30" y="33"/>
                    <a:pt x="30" y="38"/>
                  </a:cubicBezTo>
                  <a:close/>
                  <a:moveTo>
                    <a:pt x="63" y="38"/>
                  </a:moveTo>
                  <a:cubicBezTo>
                    <a:pt x="66" y="39"/>
                    <a:pt x="65" y="45"/>
                    <a:pt x="65" y="49"/>
                  </a:cubicBezTo>
                  <a:cubicBezTo>
                    <a:pt x="63" y="47"/>
                    <a:pt x="61" y="46"/>
                    <a:pt x="58" y="46"/>
                  </a:cubicBezTo>
                  <a:cubicBezTo>
                    <a:pt x="59" y="43"/>
                    <a:pt x="62" y="42"/>
                    <a:pt x="63" y="38"/>
                  </a:cubicBezTo>
                  <a:close/>
                  <a:moveTo>
                    <a:pt x="65" y="66"/>
                  </a:moveTo>
                  <a:cubicBezTo>
                    <a:pt x="69" y="67"/>
                    <a:pt x="67" y="73"/>
                    <a:pt x="68" y="76"/>
                  </a:cubicBezTo>
                  <a:cubicBezTo>
                    <a:pt x="62" y="76"/>
                    <a:pt x="62" y="70"/>
                    <a:pt x="65" y="66"/>
                  </a:cubicBezTo>
                  <a:close/>
                </a:path>
              </a:pathLst>
            </a:custGeom>
            <a:solidFill>
              <a:srgbClr val="58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内容占位符 2">
                <a:extLst>
                  <a:ext uri="{FF2B5EF4-FFF2-40B4-BE49-F238E27FC236}">
                    <a16:creationId xmlns:a16="http://schemas.microsoft.com/office/drawing/2014/main" id="{4E90C16E-1F15-493E-8175-E0FF2D4D8EC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055540" y="3953992"/>
                <a:ext cx="9815330" cy="3169220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zh-CN" sz="2600" b="1" dirty="0">
                    <a:solidFill>
                      <a:srgbClr val="7030A0"/>
                    </a:solidFill>
                    <a:ea typeface="+mj-ea"/>
                  </a:rPr>
                  <a:t>P</a:t>
                </a:r>
                <a:r>
                  <a:rPr lang="en-US" altLang="zh-CN" sz="2600" b="1" dirty="0">
                    <a:solidFill>
                      <a:srgbClr val="7030A0"/>
                    </a:solidFill>
                    <a:ea typeface="+mj-ea"/>
                    <a:cs typeface="Times New Roman" panose="02020603050405020304" pitchFamily="18" charset="0"/>
                  </a:rPr>
                  <a:t>roof</a:t>
                </a:r>
                <a:r>
                  <a:rPr lang="zh-CN" altLang="zh-CN" sz="2600" b="1" dirty="0">
                    <a:latin typeface="+mj-ea"/>
                    <a:ea typeface="+mj-ea"/>
                    <a:cs typeface="Times New Roman" panose="02020603050405020304" pitchFamily="18" charset="0"/>
                  </a:rPr>
                  <a:t>：</a:t>
                </a:r>
                <a:r>
                  <a:rPr lang="en-US" altLang="zh-CN" sz="2600" b="1" dirty="0">
                    <a:latin typeface="+mj-ea"/>
                    <a:ea typeface="+mj-ea"/>
                    <a:cs typeface="Times New Roman" panose="02020603050405020304" pitchFamily="18" charset="0"/>
                  </a:rPr>
                  <a:t>according to De Morgan’s laws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600" b="1" i="1" dirty="0">
                          <a:latin typeface="Cambria Math" panose="02040503050406030204" pitchFamily="18" charset="0"/>
                          <a:ea typeface="+mj-ea"/>
                        </a:rPr>
                        <m:t>¬</m:t>
                      </m:r>
                      <m:r>
                        <a:rPr lang="en-US" altLang="zh-CN" sz="2600" b="1" i="1" dirty="0" smtClean="0">
                          <a:latin typeface="Cambria Math" panose="02040503050406030204" pitchFamily="18" charset="0"/>
                          <a:ea typeface="+mj-ea"/>
                        </a:rPr>
                        <m:t> </m:t>
                      </m:r>
                      <m:r>
                        <a:rPr lang="en-US" altLang="zh-CN" sz="2600" b="1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+mj-ea"/>
                        </a:rPr>
                        <m:t>(</m:t>
                      </m:r>
                      <m:r>
                        <a:rPr lang="en-US" altLang="zh-CN" sz="2600" b="1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+mj-ea"/>
                        </a:rPr>
                        <m:t>𝑷</m:t>
                      </m:r>
                      <m:r>
                        <a:rPr lang="zh-CN" altLang="zh-CN" sz="2600" b="1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+mj-ea"/>
                        </a:rPr>
                        <m:t>∧</m:t>
                      </m:r>
                      <m:r>
                        <a:rPr lang="en-US" altLang="zh-CN" sz="2600" b="1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+mj-ea"/>
                        </a:rPr>
                        <m:t>𝑸</m:t>
                      </m:r>
                      <m:r>
                        <a:rPr lang="en-US" altLang="zh-CN" sz="2600" b="1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+mj-ea"/>
                        </a:rPr>
                        <m:t>)</m:t>
                      </m:r>
                      <m:r>
                        <a:rPr lang="en-US" altLang="zh-CN" sz="2600" b="1" i="1" dirty="0">
                          <a:latin typeface="Cambria Math" panose="02040503050406030204" pitchFamily="18" charset="0"/>
                          <a:ea typeface="+mj-ea"/>
                          <a:sym typeface="Symbol" panose="05050102010706020507" pitchFamily="18" charset="2"/>
                        </a:rPr>
                        <m:t></m:t>
                      </m:r>
                      <m:r>
                        <a:rPr lang="en-US" altLang="zh-CN" sz="2600" b="1" i="1" dirty="0" smtClean="0">
                          <a:latin typeface="Cambria Math" panose="02040503050406030204" pitchFamily="18" charset="0"/>
                          <a:ea typeface="+mj-ea"/>
                        </a:rPr>
                        <m:t> </m:t>
                      </m:r>
                      <m:r>
                        <a:rPr lang="en-US" altLang="zh-CN" sz="2600" b="1" i="1" dirty="0">
                          <a:latin typeface="Cambria Math" panose="02040503050406030204" pitchFamily="18" charset="0"/>
                          <a:ea typeface="+mj-ea"/>
                        </a:rPr>
                        <m:t>¬</m:t>
                      </m:r>
                      <m:r>
                        <a:rPr lang="en-US" altLang="zh-CN" sz="2600" b="1" i="1" dirty="0">
                          <a:latin typeface="Cambria Math" panose="02040503050406030204" pitchFamily="18" charset="0"/>
                          <a:ea typeface="+mj-ea"/>
                        </a:rPr>
                        <m:t>𝑷</m:t>
                      </m:r>
                      <m:r>
                        <a:rPr lang="zh-CN" altLang="zh-CN" sz="2600" b="1" i="1" dirty="0">
                          <a:latin typeface="Cambria Math" panose="02040503050406030204" pitchFamily="18" charset="0"/>
                          <a:ea typeface="+mj-ea"/>
                        </a:rPr>
                        <m:t>∨</m:t>
                      </m:r>
                      <m:r>
                        <a:rPr lang="en-US" altLang="zh-CN" sz="2600" b="1" i="1" dirty="0">
                          <a:latin typeface="Cambria Math" panose="02040503050406030204" pitchFamily="18" charset="0"/>
                          <a:ea typeface="+mj-ea"/>
                        </a:rPr>
                        <m:t>¬</m:t>
                      </m:r>
                      <m:r>
                        <a:rPr lang="en-US" altLang="zh-CN" sz="2600" b="1" i="1" dirty="0">
                          <a:latin typeface="Cambria Math" panose="02040503050406030204" pitchFamily="18" charset="0"/>
                          <a:ea typeface="+mj-ea"/>
                        </a:rPr>
                        <m:t>𝑸</m:t>
                      </m:r>
                    </m:oMath>
                  </m:oMathPara>
                </a14:m>
                <a:endParaRPr lang="zh-CN" altLang="en-US" sz="2600" b="1" dirty="0">
                  <a:latin typeface="+mj-ea"/>
                  <a:ea typeface="+mj-ea"/>
                  <a:cs typeface="Times New Roman" panose="02020603050405020304" pitchFamily="18" charset="0"/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600" b="1" i="1" dirty="0">
                          <a:latin typeface="Cambria Math" panose="02040503050406030204" pitchFamily="18" charset="0"/>
                          <a:ea typeface="+mj-ea"/>
                        </a:rPr>
                        <m:t>¬</m:t>
                      </m:r>
                      <m:r>
                        <a:rPr lang="en-US" altLang="zh-CN" sz="2600" b="1" i="1" dirty="0" smtClean="0">
                          <a:latin typeface="Cambria Math" panose="02040503050406030204" pitchFamily="18" charset="0"/>
                          <a:ea typeface="+mj-ea"/>
                        </a:rPr>
                        <m:t> </m:t>
                      </m:r>
                      <m:r>
                        <a:rPr lang="en-US" altLang="zh-CN" sz="2600" b="1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+mj-ea"/>
                        </a:rPr>
                        <m:t>(</m:t>
                      </m:r>
                      <m:r>
                        <a:rPr lang="en-US" altLang="zh-CN" sz="2600" b="1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+mj-ea"/>
                        </a:rPr>
                        <m:t>𝑷</m:t>
                      </m:r>
                      <m:r>
                        <a:rPr lang="zh-CN" altLang="zh-CN" sz="2600" b="1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+mj-ea"/>
                        </a:rPr>
                        <m:t>∨</m:t>
                      </m:r>
                      <m:r>
                        <a:rPr lang="en-US" altLang="zh-CN" sz="2600" b="1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+mj-ea"/>
                        </a:rPr>
                        <m:t>𝑸</m:t>
                      </m:r>
                      <m:r>
                        <a:rPr lang="en-US" altLang="zh-CN" sz="2600" b="1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+mj-ea"/>
                        </a:rPr>
                        <m:t>)</m:t>
                      </m:r>
                      <m:r>
                        <a:rPr lang="en-US" altLang="zh-CN" sz="2600" b="1" i="1" dirty="0">
                          <a:latin typeface="Cambria Math" panose="02040503050406030204" pitchFamily="18" charset="0"/>
                          <a:ea typeface="+mj-ea"/>
                          <a:sym typeface="Symbol" panose="05050102010706020507" pitchFamily="18" charset="2"/>
                        </a:rPr>
                        <m:t></m:t>
                      </m:r>
                      <m:r>
                        <a:rPr lang="en-US" altLang="zh-CN" sz="2600" b="1" i="1" dirty="0" smtClean="0">
                          <a:latin typeface="Cambria Math" panose="02040503050406030204" pitchFamily="18" charset="0"/>
                          <a:ea typeface="+mj-ea"/>
                        </a:rPr>
                        <m:t> </m:t>
                      </m:r>
                      <m:r>
                        <a:rPr lang="en-US" altLang="zh-CN" sz="2600" b="1" i="1" dirty="0">
                          <a:latin typeface="Cambria Math" panose="02040503050406030204" pitchFamily="18" charset="0"/>
                          <a:ea typeface="+mj-ea"/>
                        </a:rPr>
                        <m:t>¬</m:t>
                      </m:r>
                      <m:r>
                        <a:rPr lang="en-US" altLang="zh-CN" sz="2600" b="1" i="1" dirty="0">
                          <a:latin typeface="Cambria Math" panose="02040503050406030204" pitchFamily="18" charset="0"/>
                          <a:ea typeface="+mj-ea"/>
                        </a:rPr>
                        <m:t>𝑷</m:t>
                      </m:r>
                      <m:r>
                        <a:rPr lang="zh-CN" altLang="zh-CN" sz="2600" b="1" i="1" dirty="0">
                          <a:latin typeface="Cambria Math" panose="02040503050406030204" pitchFamily="18" charset="0"/>
                          <a:ea typeface="+mj-ea"/>
                        </a:rPr>
                        <m:t>∧</m:t>
                      </m:r>
                      <m:r>
                        <a:rPr lang="en-US" altLang="zh-CN" sz="2600" b="1" i="1" dirty="0">
                          <a:latin typeface="Cambria Math" panose="02040503050406030204" pitchFamily="18" charset="0"/>
                          <a:ea typeface="+mj-ea"/>
                        </a:rPr>
                        <m:t>¬</m:t>
                      </m:r>
                      <m:r>
                        <a:rPr lang="en-US" altLang="zh-CN" sz="2600" b="1" i="1" dirty="0">
                          <a:latin typeface="Cambria Math" panose="02040503050406030204" pitchFamily="18" charset="0"/>
                          <a:ea typeface="+mj-ea"/>
                        </a:rPr>
                        <m:t>𝑸</m:t>
                      </m:r>
                    </m:oMath>
                  </m:oMathPara>
                </a14:m>
                <a:endParaRPr lang="zh-CN" altLang="zh-CN" sz="2600" b="1" dirty="0">
                  <a:latin typeface="+mj-ea"/>
                  <a:ea typeface="+mj-ea"/>
                  <a:cs typeface="Times New Roman" panose="02020603050405020304" pitchFamily="18" charset="0"/>
                </a:endParaRPr>
              </a:p>
              <a:p>
                <a:pPr marL="457200" lvl="1" indent="0">
                  <a:buNone/>
                </a:pPr>
                <a:r>
                  <a:rPr lang="en-US" altLang="zh-CN" sz="2600" b="1" dirty="0">
                    <a:latin typeface="+mj-ea"/>
                    <a:ea typeface="+mj-ea"/>
                    <a:cs typeface="Times New Roman" panose="02020603050405020304" pitchFamily="18" charset="0"/>
                  </a:rPr>
                  <a:t>Solve the n</a:t>
                </a:r>
                <a:r>
                  <a:rPr lang="en-US" altLang="zh-CN" sz="2600" b="1" dirty="0">
                    <a:solidFill>
                      <a:srgbClr val="0070C0"/>
                    </a:solidFill>
                    <a:latin typeface="+mj-ea"/>
                    <a:ea typeface="+mj-ea"/>
                    <a:cs typeface="Times New Roman" panose="02020603050405020304" pitchFamily="18" charset="0"/>
                  </a:rPr>
                  <a:t>avigation </a:t>
                </a:r>
                <a:r>
                  <a:rPr lang="en-US" altLang="zh-CN" sz="2600" b="1" dirty="0">
                    <a:latin typeface="+mj-ea"/>
                    <a:ea typeface="+mj-ea"/>
                    <a:cs typeface="Times New Roman" panose="02020603050405020304" pitchFamily="18" charset="0"/>
                  </a:rPr>
                  <a:t>of formula A until </a:t>
                </a:r>
                <a:r>
                  <a:rPr lang="en-US" altLang="zh-CN" sz="2600" b="1" dirty="0">
                    <a:solidFill>
                      <a:srgbClr val="0070C0"/>
                    </a:solidFill>
                    <a:latin typeface="+mj-ea"/>
                    <a:ea typeface="+mj-ea"/>
                    <a:cs typeface="Times New Roman" panose="02020603050405020304" pitchFamily="18" charset="0"/>
                  </a:rPr>
                  <a:t>¬</a:t>
                </a:r>
                <a:r>
                  <a:rPr lang="en-US" altLang="zh-CN" sz="2600" b="1" i="1" dirty="0">
                    <a:latin typeface="+mj-ea"/>
                    <a:ea typeface="+mj-ea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600" b="1" dirty="0">
                    <a:latin typeface="+mj-ea"/>
                    <a:ea typeface="+mj-ea"/>
                    <a:cs typeface="Times New Roman" panose="02020603050405020304" pitchFamily="18" charset="0"/>
                  </a:rPr>
                  <a:t>goes deep into the position before the propositional variables</a:t>
                </a:r>
                <a:r>
                  <a:rPr lang="en-US" altLang="zh-CN" sz="2600" dirty="0">
                    <a:latin typeface="+mj-ea"/>
                    <a:ea typeface="+mj-ea"/>
                  </a:rPr>
                  <a:t>. </a:t>
                </a:r>
                <a:r>
                  <a:rPr lang="en-US" altLang="zh-CN" sz="2600" b="1" dirty="0">
                    <a:latin typeface="+mj-ea"/>
                    <a:ea typeface="+mj-ea"/>
                    <a:cs typeface="Times New Roman" panose="02020603050405020304" pitchFamily="18" charset="0"/>
                  </a:rPr>
                  <a:t>In this process, all the</a:t>
                </a:r>
                <a:r>
                  <a:rPr lang="zh-CN" altLang="en-US" sz="2600" b="1" dirty="0">
                    <a:latin typeface="+mj-ea"/>
                    <a:ea typeface="+mj-ea"/>
                    <a:cs typeface="Times New Roman" panose="02020603050405020304" pitchFamily="18" charset="0"/>
                    <a:sym typeface="Symbol" panose="05050102010706020507" pitchFamily="18" charset="2"/>
                  </a:rPr>
                  <a:t> </a:t>
                </a:r>
                <a:r>
                  <a:rPr lang="zh-CN" altLang="en-US" sz="2600" b="1" dirty="0">
                    <a:solidFill>
                      <a:srgbClr val="0070C0"/>
                    </a:solidFill>
                    <a:latin typeface="+mj-ea"/>
                    <a:ea typeface="+mj-ea"/>
                    <a:cs typeface="Times New Roman" panose="02020603050405020304" pitchFamily="18" charset="0"/>
                    <a:sym typeface="Symbol" panose="05050102010706020507" pitchFamily="18" charset="2"/>
                  </a:rPr>
                  <a:t>  </a:t>
                </a:r>
                <a:r>
                  <a:rPr lang="en-US" altLang="zh-CN" sz="2600" b="1" dirty="0">
                    <a:solidFill>
                      <a:srgbClr val="0070C0"/>
                    </a:solidFill>
                    <a:latin typeface="+mj-ea"/>
                    <a:ea typeface="+mj-ea"/>
                    <a:cs typeface="Times New Roman" panose="02020603050405020304" pitchFamily="18" charset="0"/>
                    <a:sym typeface="Symbol" panose="05050102010706020507" pitchFamily="18" charset="2"/>
                  </a:rPr>
                  <a:t>is </a:t>
                </a:r>
                <a:r>
                  <a:rPr lang="en-US" altLang="zh-CN" sz="2600" b="1" dirty="0">
                    <a:solidFill>
                      <a:srgbClr val="0070C0"/>
                    </a:solidFill>
                    <a:latin typeface="+mj-ea"/>
                    <a:ea typeface="+mj-ea"/>
                    <a:cs typeface="Times New Roman" panose="02020603050405020304" pitchFamily="18" charset="0"/>
                  </a:rPr>
                  <a:t>changed to </a:t>
                </a:r>
                <a:r>
                  <a:rPr lang="zh-CN" altLang="en-US" sz="2600" b="1" dirty="0">
                    <a:solidFill>
                      <a:srgbClr val="0070C0"/>
                    </a:solidFill>
                    <a:latin typeface="+mj-ea"/>
                    <a:ea typeface="+mj-ea"/>
                    <a:cs typeface="Times New Roman" panose="02020603050405020304" pitchFamily="18" charset="0"/>
                    <a:sym typeface="Symbol" panose="05050102010706020507" pitchFamily="18" charset="2"/>
                  </a:rPr>
                  <a:t></a:t>
                </a:r>
                <a:r>
                  <a:rPr lang="en-US" altLang="zh-CN" sz="2600" b="1" dirty="0">
                    <a:latin typeface="+mj-ea"/>
                    <a:ea typeface="+mj-ea"/>
                    <a:cs typeface="Times New Roman" panose="02020603050405020304" pitchFamily="18" charset="0"/>
                  </a:rPr>
                  <a:t>, </a:t>
                </a:r>
                <a:r>
                  <a:rPr lang="zh-CN" altLang="en-US" sz="2600" b="1" dirty="0">
                    <a:solidFill>
                      <a:srgbClr val="0070C0"/>
                    </a:solidFill>
                    <a:latin typeface="+mj-ea"/>
                    <a:ea typeface="+mj-ea"/>
                    <a:cs typeface="Times New Roman" panose="02020603050405020304" pitchFamily="18" charset="0"/>
                    <a:sym typeface="Symbol" panose="05050102010706020507" pitchFamily="18" charset="2"/>
                  </a:rPr>
                  <a:t></a:t>
                </a:r>
                <a:r>
                  <a:rPr lang="en-US" altLang="zh-CN" sz="2600" b="1" dirty="0">
                    <a:solidFill>
                      <a:srgbClr val="0070C0"/>
                    </a:solidFill>
                    <a:latin typeface="+mj-ea"/>
                    <a:ea typeface="+mj-ea"/>
                    <a:cs typeface="Times New Roman" panose="02020603050405020304" pitchFamily="18" charset="0"/>
                    <a:sym typeface="Symbol" panose="05050102010706020507" pitchFamily="18" charset="2"/>
                  </a:rPr>
                  <a:t> is </a:t>
                </a:r>
                <a:r>
                  <a:rPr lang="en-US" altLang="zh-CN" sz="2600" b="1" dirty="0">
                    <a:solidFill>
                      <a:srgbClr val="0070C0"/>
                    </a:solidFill>
                    <a:latin typeface="+mj-ea"/>
                    <a:ea typeface="+mj-ea"/>
                    <a:cs typeface="Times New Roman" panose="02020603050405020304" pitchFamily="18" charset="0"/>
                  </a:rPr>
                  <a:t>changed to</a:t>
                </a:r>
                <a:r>
                  <a:rPr lang="zh-CN" altLang="en-US" sz="2600" b="1" dirty="0">
                    <a:solidFill>
                      <a:srgbClr val="0070C0"/>
                    </a:solidFill>
                    <a:latin typeface="+mj-ea"/>
                    <a:ea typeface="+mj-ea"/>
                    <a:cs typeface="Times New Roman" panose="02020603050405020304" pitchFamily="18" charset="0"/>
                    <a:sym typeface="Symbol" panose="05050102010706020507" pitchFamily="18" charset="2"/>
                  </a:rPr>
                  <a:t> </a:t>
                </a:r>
                <a:r>
                  <a:rPr lang="en-US" altLang="zh-CN" sz="2600" b="1" dirty="0">
                    <a:latin typeface="+mj-ea"/>
                    <a:ea typeface="+mj-ea"/>
                    <a:cs typeface="Times New Roman" panose="02020603050405020304" pitchFamily="18" charset="0"/>
                    <a:sym typeface="Symbol" panose="05050102010706020507" pitchFamily="18" charset="2"/>
                  </a:rPr>
                  <a:t>, </a:t>
                </a:r>
                <a:r>
                  <a:rPr lang="en-US" altLang="zh-CN" sz="2600" b="1" dirty="0">
                    <a:solidFill>
                      <a:srgbClr val="0070C0"/>
                    </a:solidFill>
                    <a:latin typeface="+mj-ea"/>
                    <a:ea typeface="+mj-ea"/>
                    <a:cs typeface="Times New Roman" panose="02020603050405020304" pitchFamily="18" charset="0"/>
                    <a:sym typeface="Symbol" panose="05050102010706020507" pitchFamily="18" charset="2"/>
                  </a:rPr>
                  <a:t>T is </a:t>
                </a:r>
                <a:r>
                  <a:rPr lang="en-US" altLang="zh-CN" sz="2600" b="1" dirty="0">
                    <a:solidFill>
                      <a:srgbClr val="0070C0"/>
                    </a:solidFill>
                    <a:latin typeface="+mj-ea"/>
                    <a:ea typeface="+mj-ea"/>
                    <a:cs typeface="Times New Roman" panose="02020603050405020304" pitchFamily="18" charset="0"/>
                  </a:rPr>
                  <a:t>changed to </a:t>
                </a:r>
                <a:r>
                  <a:rPr lang="en-US" altLang="zh-CN" sz="2600" b="1" dirty="0">
                    <a:solidFill>
                      <a:srgbClr val="0070C0"/>
                    </a:solidFill>
                    <a:latin typeface="+mj-ea"/>
                    <a:ea typeface="+mj-ea"/>
                    <a:cs typeface="Times New Roman" panose="02020603050405020304" pitchFamily="18" charset="0"/>
                    <a:sym typeface="Symbol" panose="05050102010706020507" pitchFamily="18" charset="2"/>
                  </a:rPr>
                  <a:t>F</a:t>
                </a:r>
                <a:r>
                  <a:rPr lang="zh-CN" altLang="en-US" sz="2600" b="1" dirty="0">
                    <a:latin typeface="+mj-ea"/>
                    <a:ea typeface="+mj-ea"/>
                    <a:cs typeface="Times New Roman" panose="02020603050405020304" pitchFamily="18" charset="0"/>
                    <a:sym typeface="Symbol" panose="05050102010706020507" pitchFamily="18" charset="2"/>
                  </a:rPr>
                  <a:t>，</a:t>
                </a:r>
                <a:r>
                  <a:rPr lang="en-US" altLang="zh-CN" sz="2600" b="1" dirty="0">
                    <a:solidFill>
                      <a:srgbClr val="0070C0"/>
                    </a:solidFill>
                    <a:latin typeface="+mj-ea"/>
                    <a:ea typeface="+mj-ea"/>
                    <a:cs typeface="Times New Roman" panose="02020603050405020304" pitchFamily="18" charset="0"/>
                    <a:sym typeface="Symbol" panose="05050102010706020507" pitchFamily="18" charset="2"/>
                  </a:rPr>
                  <a:t>F is </a:t>
                </a:r>
                <a:r>
                  <a:rPr lang="en-US" altLang="zh-CN" sz="2600" b="1" dirty="0">
                    <a:solidFill>
                      <a:srgbClr val="0070C0"/>
                    </a:solidFill>
                    <a:latin typeface="+mj-ea"/>
                    <a:ea typeface="+mj-ea"/>
                    <a:cs typeface="Times New Roman" panose="02020603050405020304" pitchFamily="18" charset="0"/>
                  </a:rPr>
                  <a:t>changed to </a:t>
                </a:r>
                <a:r>
                  <a:rPr lang="en-US" altLang="zh-CN" sz="2600" b="1" dirty="0">
                    <a:solidFill>
                      <a:srgbClr val="0070C0"/>
                    </a:solidFill>
                    <a:latin typeface="+mj-ea"/>
                    <a:ea typeface="+mj-ea"/>
                    <a:cs typeface="Times New Roman" panose="02020603050405020304" pitchFamily="18" charset="0"/>
                    <a:sym typeface="Symbol" panose="05050102010706020507" pitchFamily="18" charset="2"/>
                  </a:rPr>
                  <a:t>T</a:t>
                </a:r>
                <a:r>
                  <a:rPr lang="en-US" altLang="zh-CN" sz="2600" b="1" dirty="0">
                    <a:latin typeface="+mj-ea"/>
                    <a:ea typeface="+mj-ea"/>
                    <a:cs typeface="Times New Roman" panose="02020603050405020304" pitchFamily="18" charset="0"/>
                  </a:rPr>
                  <a:t>. Q.E.D.</a:t>
                </a:r>
                <a:endParaRPr lang="zh-CN" altLang="en-US" sz="2600" dirty="0">
                  <a:latin typeface="+mj-ea"/>
                  <a:ea typeface="+mj-ea"/>
                </a:endParaRPr>
              </a:p>
            </p:txBody>
          </p:sp>
        </mc:Choice>
        <mc:Fallback xmlns="">
          <p:sp>
            <p:nvSpPr>
              <p:cNvPr id="25" name="内容占位符 2">
                <a:extLst>
                  <a:ext uri="{FF2B5EF4-FFF2-40B4-BE49-F238E27FC236}">
                    <a16:creationId xmlns:a16="http://schemas.microsoft.com/office/drawing/2014/main" id="{4E90C16E-1F15-493E-8175-E0FF2D4D8E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5540" y="3953992"/>
                <a:ext cx="9815330" cy="3169220"/>
              </a:xfrm>
              <a:prstGeom prst="rect">
                <a:avLst/>
              </a:prstGeom>
              <a:blipFill>
                <a:blip r:embed="rId3"/>
                <a:stretch>
                  <a:fillRect l="-932" t="-346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矩形 25">
            <a:extLst>
              <a:ext uri="{FF2B5EF4-FFF2-40B4-BE49-F238E27FC236}">
                <a16:creationId xmlns:a16="http://schemas.microsoft.com/office/drawing/2014/main" id="{1AFB8BE2-7BD0-4772-83F8-A7FCAF3AC968}"/>
              </a:ext>
            </a:extLst>
          </p:cNvPr>
          <p:cNvSpPr/>
          <p:nvPr/>
        </p:nvSpPr>
        <p:spPr>
          <a:xfrm>
            <a:off x="-58585" y="1052669"/>
            <a:ext cx="1964871" cy="6377387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/>
          </a:bodyPr>
          <a:lstStyle/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FF00"/>
                </a:solidFill>
                <a:cs typeface="+mn-ea"/>
                <a:sym typeface="+mn-lt"/>
              </a:rPr>
              <a:t>对偶原理</a:t>
            </a:r>
            <a:endParaRPr lang="en-US" altLang="zh-CN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定义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u="sng" dirty="0">
                <a:solidFill>
                  <a:schemeClr val="bg1"/>
                </a:solidFill>
                <a:cs typeface="+mn-ea"/>
                <a:sym typeface="+mn-lt"/>
              </a:rPr>
              <a:t>定理</a:t>
            </a:r>
            <a:r>
              <a:rPr lang="en-US" altLang="zh-CN" u="sng" dirty="0">
                <a:solidFill>
                  <a:schemeClr val="bg1"/>
                </a:solidFill>
                <a:cs typeface="+mn-ea"/>
                <a:sym typeface="+mn-lt"/>
              </a:rPr>
              <a:t>1</a:t>
            </a: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定理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定理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3</a:t>
            </a: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u="sng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FFFF00"/>
                </a:solidFill>
                <a:cs typeface="+mn-ea"/>
                <a:sym typeface="+mn-lt"/>
              </a:rPr>
              <a:t>范式和判定</a:t>
            </a:r>
            <a:endParaRPr lang="en-US" altLang="zh-CN" b="1" dirty="0">
              <a:solidFill>
                <a:srgbClr val="FFFF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概念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析取范式和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合取范式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主析取范式和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主合取范式</a:t>
            </a: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u="sng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5F135026-BA5F-4887-8BA4-3D21129A4342}"/>
                  </a:ext>
                </a:extLst>
              </p:cNvPr>
              <p:cNvSpPr/>
              <p:nvPr/>
            </p:nvSpPr>
            <p:spPr>
              <a:xfrm>
                <a:off x="2146213" y="1321395"/>
                <a:ext cx="9724657" cy="224676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sz="2800" b="1" dirty="0">
                    <a:solidFill>
                      <a:srgbClr val="7030A0"/>
                    </a:solidFill>
                    <a:cs typeface="Times New Roman" panose="02020603050405020304" pitchFamily="18" charset="0"/>
                  </a:rPr>
                  <a:t>Theorem 1 </a:t>
                </a:r>
                <a:r>
                  <a:rPr lang="zh-CN" altLang="en-US" sz="2800" b="1" dirty="0">
                    <a:solidFill>
                      <a:srgbClr val="7030A0"/>
                    </a:solidFill>
                    <a:cs typeface="Times New Roman" panose="02020603050405020304" pitchFamily="18" charset="0"/>
                  </a:rPr>
                  <a:t>：</a:t>
                </a:r>
                <a:r>
                  <a:rPr lang="en-US" altLang="zh-CN" sz="2800" b="1" dirty="0">
                    <a:cs typeface="Times New Roman" panose="02020603050405020304" pitchFamily="18" charset="0"/>
                  </a:rPr>
                  <a:t>Let </a:t>
                </a:r>
                <a:r>
                  <a:rPr lang="en-US" altLang="zh-CN" sz="2800" b="1" i="1" dirty="0">
                    <a:cs typeface="Times New Roman" panose="02020603050405020304" pitchFamily="18" charset="0"/>
                  </a:rPr>
                  <a:t>A </a:t>
                </a:r>
                <a:r>
                  <a:rPr lang="en-US" altLang="zh-CN" sz="2800" dirty="0"/>
                  <a:t>and</a:t>
                </a:r>
                <a:r>
                  <a:rPr lang="en-US" altLang="zh-CN" sz="2800" i="1" dirty="0"/>
                  <a:t> </a:t>
                </a:r>
                <a:r>
                  <a:rPr lang="en-US" altLang="zh-CN" sz="2800" b="1" i="1" dirty="0">
                    <a:cs typeface="Times New Roman" panose="02020603050405020304" pitchFamily="18" charset="0"/>
                  </a:rPr>
                  <a:t>A</a:t>
                </a:r>
                <a:r>
                  <a:rPr lang="en-US" altLang="zh-CN" sz="2800" b="1" baseline="30000" dirty="0">
                    <a:cs typeface="Times New Roman" panose="02020603050405020304" pitchFamily="18" charset="0"/>
                  </a:rPr>
                  <a:t>*</a:t>
                </a:r>
                <a:r>
                  <a:rPr lang="en-US" altLang="zh-CN" sz="2800" b="1" dirty="0">
                    <a:cs typeface="Times New Roman" panose="02020603050405020304" pitchFamily="18" charset="0"/>
                  </a:rPr>
                  <a:t> are pairing dual formulas</a:t>
                </a:r>
                <a:r>
                  <a:rPr lang="zh-CN" altLang="zh-CN" sz="2800" b="1" dirty="0">
                    <a:cs typeface="Times New Roman" panose="02020603050405020304" pitchFamily="18" charset="0"/>
                  </a:rPr>
                  <a:t>，</a:t>
                </a:r>
                <a:r>
                  <a:rPr lang="en-US" altLang="zh-CN" sz="2800" b="1" i="1" dirty="0">
                    <a:cs typeface="Times New Roman" panose="02020603050405020304" pitchFamily="18" charset="0"/>
                  </a:rPr>
                  <a:t>P</a:t>
                </a:r>
                <a:r>
                  <a:rPr lang="en-US" altLang="zh-CN" sz="2800" b="1" baseline="-25000" dirty="0">
                    <a:cs typeface="Times New Roman" panose="02020603050405020304" pitchFamily="18" charset="0"/>
                  </a:rPr>
                  <a:t>1</a:t>
                </a:r>
                <a:r>
                  <a:rPr lang="zh-CN" altLang="zh-CN" sz="2800" b="1" dirty="0">
                    <a:cs typeface="Times New Roman" panose="02020603050405020304" pitchFamily="18" charset="0"/>
                  </a:rPr>
                  <a:t>，</a:t>
                </a:r>
                <a:r>
                  <a:rPr lang="en-US" altLang="zh-CN" sz="2800" b="1" i="1" dirty="0">
                    <a:cs typeface="Times New Roman" panose="02020603050405020304" pitchFamily="18" charset="0"/>
                  </a:rPr>
                  <a:t>P</a:t>
                </a:r>
                <a:r>
                  <a:rPr lang="en-US" altLang="zh-CN" sz="2800" b="1" baseline="-25000" dirty="0">
                    <a:cs typeface="Times New Roman" panose="02020603050405020304" pitchFamily="18" charset="0"/>
                  </a:rPr>
                  <a:t>2</a:t>
                </a:r>
                <a:r>
                  <a:rPr lang="zh-CN" altLang="zh-CN" sz="2800" b="1" dirty="0">
                    <a:cs typeface="Times New Roman" panose="02020603050405020304" pitchFamily="18" charset="0"/>
                  </a:rPr>
                  <a:t>，…，</a:t>
                </a:r>
                <a:r>
                  <a:rPr lang="en-US" altLang="zh-CN" sz="2800" b="1" i="1" dirty="0" err="1">
                    <a:cs typeface="Times New Roman" panose="02020603050405020304" pitchFamily="18" charset="0"/>
                  </a:rPr>
                  <a:t>P</a:t>
                </a:r>
                <a:r>
                  <a:rPr lang="en-US" altLang="zh-CN" sz="2800" b="1" i="1" baseline="-25000" dirty="0" err="1">
                    <a:cs typeface="Times New Roman" panose="02020603050405020304" pitchFamily="18" charset="0"/>
                  </a:rPr>
                  <a:t>n</a:t>
                </a:r>
                <a:r>
                  <a:rPr lang="en-US" altLang="zh-CN" sz="2800" b="1" dirty="0">
                    <a:cs typeface="Times New Roman" panose="02020603050405020304" pitchFamily="18" charset="0"/>
                  </a:rPr>
                  <a:t> are the propositional variables in </a:t>
                </a:r>
                <a:r>
                  <a:rPr lang="en-US" altLang="zh-CN" sz="2800" b="1" i="1" dirty="0">
                    <a:cs typeface="Times New Roman" panose="02020603050405020304" pitchFamily="18" charset="0"/>
                  </a:rPr>
                  <a:t>A </a:t>
                </a:r>
                <a:r>
                  <a:rPr lang="en-US" altLang="zh-CN" sz="2800" dirty="0"/>
                  <a:t>and</a:t>
                </a:r>
                <a:r>
                  <a:rPr lang="en-US" altLang="zh-CN" sz="2800" i="1" dirty="0"/>
                  <a:t> </a:t>
                </a:r>
                <a:r>
                  <a:rPr lang="en-US" altLang="zh-CN" sz="2800" b="1" i="1" dirty="0">
                    <a:cs typeface="Times New Roman" panose="02020603050405020304" pitchFamily="18" charset="0"/>
                  </a:rPr>
                  <a:t>A</a:t>
                </a:r>
                <a:r>
                  <a:rPr lang="en-US" altLang="zh-CN" sz="2800" b="1" baseline="30000" dirty="0">
                    <a:cs typeface="Times New Roman" panose="02020603050405020304" pitchFamily="18" charset="0"/>
                  </a:rPr>
                  <a:t>*</a:t>
                </a:r>
                <a:r>
                  <a:rPr lang="zh-CN" altLang="zh-CN" sz="2800" b="1" dirty="0">
                    <a:cs typeface="Times New Roman" panose="02020603050405020304" pitchFamily="18" charset="0"/>
                  </a:rPr>
                  <a:t>，</a:t>
                </a:r>
                <a:r>
                  <a:rPr lang="en-US" altLang="zh-CN" sz="2800" b="1" dirty="0">
                    <a:cs typeface="Times New Roman" panose="02020603050405020304" pitchFamily="18" charset="0"/>
                  </a:rPr>
                  <a:t>so</a:t>
                </a:r>
                <a:r>
                  <a:rPr lang="zh-CN" altLang="zh-CN" sz="2800" b="1" dirty="0">
                    <a:cs typeface="Times New Roman" panose="02020603050405020304" pitchFamily="18" charset="0"/>
                  </a:rPr>
                  <a:t>：</a:t>
                </a:r>
                <a:endParaRPr lang="zh-CN" altLang="en-US" sz="2800" b="1" dirty="0">
                  <a:cs typeface="Times New Roman" panose="02020603050405020304" pitchFamily="18" charset="0"/>
                </a:endParaRPr>
              </a:p>
              <a:p>
                <a:pPr algn="ctr"/>
                <a:r>
                  <a:rPr lang="en-US" altLang="zh-CN" sz="2800" b="1" dirty="0">
                    <a:solidFill>
                      <a:srgbClr val="C00000"/>
                    </a:solidFill>
                    <a:ea typeface="Cambria Math" panose="02040503050406030204" pitchFamily="18" charset="0"/>
                    <a:cs typeface="Times New Roman" panose="02020603050405020304" pitchFamily="18" charset="0"/>
                  </a:rPr>
                  <a:t>   </a:t>
                </a:r>
                <a14:m>
                  <m:oMath xmlns:m="http://schemas.openxmlformats.org/officeDocument/2006/math">
                    <m:r>
                      <a:rPr lang="en-US" altLang="zh-CN" sz="2800" b="1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  </m:t>
                    </m:r>
                    <m:r>
                      <a:rPr lang="en-US" altLang="zh-CN" sz="28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¬</m:t>
                    </m:r>
                    <m:r>
                      <a:rPr lang="en-US" altLang="zh-CN" sz="28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𝑨</m:t>
                    </m:r>
                    <m:d>
                      <m:dPr>
                        <m:ctrlPr>
                          <a:rPr lang="en-US" altLang="zh-CN" sz="28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800" b="1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1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𝑷</m:t>
                            </m:r>
                          </m:e>
                          <m:sub>
                            <m:r>
                              <a:rPr lang="en-US" altLang="zh-CN" sz="2800" b="1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altLang="zh-CN" sz="28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800" b="1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1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𝑷</m:t>
                            </m:r>
                          </m:e>
                          <m:sub>
                            <m:r>
                              <a:rPr lang="en-US" altLang="zh-CN" sz="2800" b="1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lang="en-US" altLang="zh-CN" sz="28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CN" altLang="zh-CN" sz="28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…</m:t>
                        </m:r>
                        <m:r>
                          <a:rPr lang="en-US" altLang="zh-CN" sz="28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800" b="1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1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𝑷</m:t>
                            </m:r>
                          </m:e>
                          <m:sub>
                            <m:r>
                              <a:rPr lang="en-US" altLang="zh-CN" sz="2800" b="1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𝒏</m:t>
                            </m:r>
                          </m:sub>
                        </m:sSub>
                      </m:e>
                    </m:d>
                    <m:r>
                      <a:rPr lang="en-US" altLang="zh-CN" sz="28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       </m:t>
                    </m:r>
                    <m:r>
                      <a:rPr lang="en-US" altLang="zh-CN" sz="28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</m:t>
                    </m:r>
                    <m:r>
                      <a:rPr lang="en-US" altLang="zh-CN" sz="28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   </m:t>
                    </m:r>
                    <m:sSup>
                      <m:sSupPr>
                        <m:ctrlPr>
                          <a:rPr lang="en-US" altLang="zh-CN" sz="28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sSupPr>
                      <m:e>
                        <m:r>
                          <a:rPr lang="en-US" altLang="zh-CN" sz="28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   </m:t>
                        </m:r>
                        <m:r>
                          <a:rPr lang="en-US" altLang="zh-CN" sz="28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𝑨</m:t>
                        </m:r>
                      </m:e>
                      <m:sup>
                        <m:r>
                          <a:rPr lang="en-US" altLang="zh-CN" sz="28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∗</m:t>
                        </m:r>
                      </m:sup>
                    </m:sSup>
                    <m:r>
                      <a:rPr lang="en-US" altLang="zh-CN" sz="28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8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¬</m:t>
                    </m:r>
                    <m:sSub>
                      <m:sSubPr>
                        <m:ctrlPr>
                          <a:rPr lang="en-US" altLang="zh-CN" sz="28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US" altLang="zh-CN" sz="28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28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8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¬</m:t>
                    </m:r>
                    <m:sSub>
                      <m:sSubPr>
                        <m:ctrlPr>
                          <a:rPr lang="en-US" altLang="zh-CN" sz="28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US" altLang="zh-CN" sz="28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sz="28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zh-CN" altLang="zh-CN" sz="28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…</m:t>
                    </m:r>
                    <m:r>
                      <a:rPr lang="en-US" altLang="zh-CN" sz="28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8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¬</m:t>
                    </m:r>
                    <m:sSub>
                      <m:sSubPr>
                        <m:ctrlPr>
                          <a:rPr lang="en-US" altLang="zh-CN" sz="28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US" altLang="zh-CN" sz="28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  <m:r>
                      <a:rPr lang="en-US" altLang="zh-CN" sz="28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800" b="1" dirty="0">
                    <a:solidFill>
                      <a:srgbClr val="FF0000"/>
                    </a:solidFill>
                  </a:rPr>
                  <a:t>	   </a:t>
                </a:r>
                <a:r>
                  <a:rPr lang="zh-CN" altLang="zh-CN" sz="2800" b="1" dirty="0">
                    <a:solidFill>
                      <a:srgbClr val="FF0000"/>
                    </a:solidFill>
                  </a:rPr>
                  <a:t>（</a:t>
                </a:r>
                <a:r>
                  <a:rPr lang="en-US" altLang="zh-CN" sz="2800" b="1" dirty="0">
                    <a:solidFill>
                      <a:srgbClr val="FF0000"/>
                    </a:solidFill>
                  </a:rPr>
                  <a:t>1</a:t>
                </a:r>
                <a:r>
                  <a:rPr lang="zh-CN" altLang="zh-CN" sz="2800" b="1" dirty="0">
                    <a:solidFill>
                      <a:srgbClr val="FF0000"/>
                    </a:solidFill>
                  </a:rPr>
                  <a:t>）</a:t>
                </a:r>
              </a:p>
              <a:p>
                <a:pPr algn="ctr"/>
                <a:r>
                  <a:rPr lang="en-US" altLang="zh-CN" sz="2800" b="1" dirty="0">
                    <a:solidFill>
                      <a:srgbClr val="FF0000"/>
                    </a:solidFill>
                  </a:rPr>
                  <a:t>   </a:t>
                </a:r>
                <a14:m>
                  <m:oMath xmlns:m="http://schemas.openxmlformats.org/officeDocument/2006/math">
                    <m:r>
                      <a:rPr lang="en-US" altLang="zh-CN" sz="28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𝑨</m:t>
                    </m:r>
                    <m:d>
                      <m:dPr>
                        <m:ctrlPr>
                          <a:rPr lang="en-US" altLang="zh-CN" sz="28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¬</m:t>
                        </m:r>
                        <m:sSub>
                          <m:sSubPr>
                            <m:ctrlPr>
                              <a:rPr lang="en-US" altLang="zh-CN" sz="2800" b="1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1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𝑷</m:t>
                            </m:r>
                          </m:e>
                          <m:sub>
                            <m:r>
                              <a:rPr lang="en-US" altLang="zh-CN" sz="2800" b="1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altLang="zh-CN" sz="28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8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¬</m:t>
                        </m:r>
                        <m:sSub>
                          <m:sSubPr>
                            <m:ctrlPr>
                              <a:rPr lang="en-US" altLang="zh-CN" sz="2800" b="1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1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𝑷</m:t>
                            </m:r>
                          </m:e>
                          <m:sub>
                            <m:r>
                              <a:rPr lang="en-US" altLang="zh-CN" sz="2800" b="1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lang="en-US" altLang="zh-CN" sz="28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CN" altLang="zh-CN" sz="28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…</m:t>
                        </m:r>
                        <m:r>
                          <a:rPr lang="en-US" altLang="zh-CN" sz="28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800" b="1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1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¬</m:t>
                            </m:r>
                            <m:r>
                              <a:rPr lang="en-US" altLang="zh-CN" sz="2800" b="1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𝑷</m:t>
                            </m:r>
                          </m:e>
                          <m:sub>
                            <m:r>
                              <a:rPr lang="en-US" altLang="zh-CN" sz="2800" b="1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𝒏</m:t>
                            </m:r>
                          </m:sub>
                        </m:sSub>
                      </m:e>
                    </m:d>
                    <m:r>
                      <a:rPr lang="en-US" altLang="zh-CN" sz="28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altLang="zh-CN" sz="28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</m:t>
                    </m:r>
                    <m:r>
                      <a:rPr lang="en-US" altLang="zh-CN" sz="28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       </m:t>
                    </m:r>
                    <m:r>
                      <a:rPr lang="en-US" altLang="zh-CN" sz="28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¬</m:t>
                    </m:r>
                    <m:sSup>
                      <m:sSupPr>
                        <m:ctrlPr>
                          <a:rPr lang="en-US" altLang="zh-CN" sz="28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sSupPr>
                      <m:e>
                        <m:r>
                          <a:rPr lang="en-US" altLang="zh-CN" sz="28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𝑨</m:t>
                        </m:r>
                      </m:e>
                      <m:sup>
                        <m:r>
                          <a:rPr lang="en-US" altLang="zh-CN" sz="28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∗</m:t>
                        </m:r>
                      </m:sup>
                    </m:sSup>
                    <m:r>
                      <a:rPr lang="en-US" altLang="zh-CN" sz="28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28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US" altLang="zh-CN" sz="28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28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8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US" altLang="zh-CN" sz="28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sz="28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zh-CN" altLang="zh-CN" sz="28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…</m:t>
                    </m:r>
                    <m:r>
                      <a:rPr lang="en-US" altLang="zh-CN" sz="28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8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US" altLang="zh-CN" sz="28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  <m:r>
                      <a:rPr lang="en-US" altLang="zh-CN" sz="28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altLang="zh-CN" sz="2800" b="1" dirty="0">
                    <a:solidFill>
                      <a:srgbClr val="FF0000"/>
                    </a:solidFill>
                  </a:rPr>
                  <a:t>   </a:t>
                </a:r>
                <a:r>
                  <a:rPr lang="zh-CN" altLang="zh-CN" sz="2800" b="1" dirty="0">
                    <a:solidFill>
                      <a:srgbClr val="FF0000"/>
                    </a:solidFill>
                  </a:rPr>
                  <a:t>（</a:t>
                </a:r>
                <a:r>
                  <a:rPr lang="en-US" altLang="zh-CN" sz="2800" b="1" dirty="0">
                    <a:solidFill>
                      <a:srgbClr val="FF0000"/>
                    </a:solidFill>
                  </a:rPr>
                  <a:t>2</a:t>
                </a:r>
                <a:r>
                  <a:rPr lang="zh-CN" altLang="zh-CN" sz="2800" b="1" dirty="0">
                    <a:solidFill>
                      <a:srgbClr val="FF0000"/>
                    </a:solidFill>
                  </a:rPr>
                  <a:t>）</a:t>
                </a:r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5F135026-BA5F-4887-8BA4-3D21129A43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6213" y="1321395"/>
                <a:ext cx="9724657" cy="2246769"/>
              </a:xfrm>
              <a:prstGeom prst="rect">
                <a:avLst/>
              </a:prstGeom>
              <a:blipFill>
                <a:blip r:embed="rId4"/>
                <a:stretch>
                  <a:fillRect l="-1254" t="-3261" r="-3009" b="-67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46578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MultipleChoice"/>
  <p:tag name="PROBLEMSCORE" val="1.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Correct"/>
</p:tagLst>
</file>

<file path=ppt/theme/theme1.xml><?xml version="1.0" encoding="utf-8"?>
<a:theme xmlns:a="http://schemas.openxmlformats.org/drawingml/2006/main" name="第一PPT，www.1ppt.com">
  <a:themeElements>
    <a:clrScheme name="自定义 277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E53238"/>
      </a:accent1>
      <a:accent2>
        <a:srgbClr val="0064D2"/>
      </a:accent2>
      <a:accent3>
        <a:srgbClr val="E53238"/>
      </a:accent3>
      <a:accent4>
        <a:srgbClr val="0064D2"/>
      </a:accent4>
      <a:accent5>
        <a:srgbClr val="E53238"/>
      </a:accent5>
      <a:accent6>
        <a:srgbClr val="0064D2"/>
      </a:accent6>
      <a:hlink>
        <a:srgbClr val="E53238"/>
      </a:hlink>
      <a:folHlink>
        <a:srgbClr val="BFBFBF"/>
      </a:folHlink>
    </a:clrScheme>
    <a:fontScheme name="oa3beuqa">
      <a:majorFont>
        <a:latin typeface="Arial"/>
        <a:ea typeface="汉仪跳跳体简"/>
        <a:cs typeface=""/>
      </a:majorFont>
      <a:minorFont>
        <a:latin typeface="Arial"/>
        <a:ea typeface="汉仪跳跳体简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包图主题2" id="{50CFA792-C506-47E4-B272-6A6183483AB3}" vid="{CC1AE437-2F7F-4319-9F22-408F5F8C346F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7201</TotalTime>
  <Words>4524</Words>
  <Application>Microsoft Office PowerPoint</Application>
  <PresentationFormat>宽屏</PresentationFormat>
  <Paragraphs>1175</Paragraphs>
  <Slides>49</Slides>
  <Notes>46</Notes>
  <HiddenSlides>0</HiddenSlides>
  <MMClips>0</MMClips>
  <ScaleCrop>false</ScaleCrop>
  <HeadingPairs>
    <vt:vector size="8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0</vt:i4>
      </vt:variant>
      <vt:variant>
        <vt:lpstr>幻灯片标题</vt:lpstr>
      </vt:variant>
      <vt:variant>
        <vt:i4>49</vt:i4>
      </vt:variant>
    </vt:vector>
  </HeadingPairs>
  <TitlesOfParts>
    <vt:vector size="64" baseType="lpstr">
      <vt:lpstr>Arial Unicode MS</vt:lpstr>
      <vt:lpstr>Microsoft Yahei</vt:lpstr>
      <vt:lpstr>等线</vt:lpstr>
      <vt:lpstr>汉仪跳跳体简</vt:lpstr>
      <vt:lpstr>华文楷体</vt:lpstr>
      <vt:lpstr>宋体</vt:lpstr>
      <vt:lpstr>微软雅黑</vt:lpstr>
      <vt:lpstr>Arial</vt:lpstr>
      <vt:lpstr>Calibri</vt:lpstr>
      <vt:lpstr>Cambria Math</vt:lpstr>
      <vt:lpstr>Franklin Gothic Demi</vt:lpstr>
      <vt:lpstr>Symbol</vt:lpstr>
      <vt:lpstr>Times New Roman</vt:lpstr>
      <vt:lpstr>Wingdings</vt:lpstr>
      <vt:lpstr>第一PPT，www.1ppt.com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第一PPT，www.1ppt.com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卡通公开课</dc:title>
  <dc:creator>第一PPT</dc:creator>
  <cp:keywords>www.1ppt.com</cp:keywords>
  <dc:description>www.1ppt.com</dc:description>
  <cp:lastModifiedBy>Huawei</cp:lastModifiedBy>
  <cp:revision>361</cp:revision>
  <dcterms:created xsi:type="dcterms:W3CDTF">2017-08-18T03:02:00Z</dcterms:created>
  <dcterms:modified xsi:type="dcterms:W3CDTF">2023-04-23T14:41:31Z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2052-10.1.0.6748</vt:lpwstr>
  </property>
</Properties>
</file>